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56" r:id="rId3"/>
    <p:sldId id="257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0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12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360" y="110"/>
      </p:cViewPr>
      <p:guideLst>
        <p:guide orient="horz" pos="2160"/>
        <p:guide pos="3840"/>
        <p:guide pos="10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411A6E-94DF-4E0F-8BC0-5E54F88A7480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EB4571-FF05-42C4-8E7B-618CB8A039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720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B4571-FF05-42C4-8E7B-618CB8A0395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045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B4571-FF05-42C4-8E7B-618CB8A039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3567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B4571-FF05-42C4-8E7B-618CB8A0395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672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B4571-FF05-42C4-8E7B-618CB8A0395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594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DF576E-A0D2-4181-8339-E6A3D3B0B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700246-D1F9-4F5F-8BCC-9B15E7824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E7BD88-3B6D-4026-9522-7EE1300FA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333378-5EEB-4147-B401-6A2BFC7D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B9463E-8860-437F-B305-B2C1DE3F4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33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2E9CE0-F300-4A84-ABE6-64A86DE99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BFED93-EC4F-4CB0-B189-1B1C21D00D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1B6387-C446-45DA-92AA-9E440D17D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478D85-D077-453F-9D02-C5CDB847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835A68-36EC-46C4-8B85-881AAB48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399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3B5F449-00D7-4215-A03B-1846E7443B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884CC4F-851E-4958-97F6-E98B7C8340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875E79-1F1D-4230-BD8A-ACD78ABD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E3210D-3878-4F06-8E22-A72E010C1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EF15B8-0EBE-4271-A097-15A966BBA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26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649858-D0AC-467E-A4E8-760BAC4B1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A8F1B4-4095-42E8-A3F5-626741E60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211A38-1B7A-44E3-B77F-2B75FD0B4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57574B-9F3B-41D2-9286-21DCDB6DA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45A3F4-5F15-4DAA-B4F3-49F18A282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065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FB69CB-E3E8-4EF5-9092-FCA52DC70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893BC7-DDC6-465F-9E06-AE502AA8C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1B5745-380E-4717-A66F-BBFF210D9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C724E4-DDD5-4BDA-81D3-F061AB062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3BB033-3ACA-4E1A-9BA8-486E9FC9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61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6574D8-5B3A-4E25-944C-2B7C8EAE3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C11AFD-949D-4D0D-87E0-3EE27CBA9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CE326F-3A2D-46C4-A7FB-5D88FAA89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57B463-9ECD-4C08-885F-5D0A01B69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9C4C62-EC3D-4BE4-99AD-1D8A1A42E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12659C3-2683-49AB-A70F-AA49D615B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678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DDCB38-4865-4A4A-8549-5E8B26605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4388BB-E925-4F99-B546-1A7E30F72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CE45F1-9F85-4CAF-A4F6-CC3F2B5FD2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608A8D3-C5BD-4DFE-B2DE-B5E644BA4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6AFB8FF-E809-4620-AE46-530819B728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AD747B8-D434-420A-B393-7905E253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E57D649-842B-44A9-B7CB-62DE064D9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0FE54C7-48B3-4E86-9EB3-EF18A762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621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D9AD22-BE03-499E-92D9-C6B3C55B9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A3BFAE-0B52-446F-AC1B-125F1B29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B680861-15FE-42C9-A519-A9D36412C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54A5FF1-0E1C-4A73-AFA7-CDBE1CD68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163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29BB03B-6C01-417C-A30B-0E79CD23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3E5FA51-402D-4574-9F13-DFB59558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4E076A-A0F1-4CC8-B297-24C119DDB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541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0E6734-C18E-4C3B-A75D-17CC4AAD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34B14A-292F-47C4-95A7-2B73218B0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1F44DF-E1DC-48ED-AFF0-5C079A7667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B3BE8A-E4F5-4706-9B9E-5A6FA343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0094A3-DEB7-4255-8705-9654853EF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A67B89-B529-4DB1-AE8A-E5913615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56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B49059-4866-4C46-A3BB-CAF8527E5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83E1ED0-6691-4CD2-8208-7B56AA769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351A2A-E658-4780-BA32-63590D9EA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2AC9BC-BE62-4258-ABF9-01482CBDB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7E860F-6DE3-4CC4-B4CF-C932F2356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320CFB-1FB9-44D5-A441-896A3FF9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683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D19C1E9-81F2-485A-8EC8-F17388129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0E7BC8-F3B3-4595-92C0-8A659CF81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2699BE-4CBC-4492-AF73-6FE11C845E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3C390-71F9-4C55-9501-C5132D66FCFC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3A5534-111E-4F70-A8F1-95DEE3893B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36B2C9-67F7-4D3B-8A2C-6B34CECAF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221ED-862C-4E1C-ACC1-D54234568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2410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任意多边形: 形状 86">
            <a:extLst>
              <a:ext uri="{FF2B5EF4-FFF2-40B4-BE49-F238E27FC236}">
                <a16:creationId xmlns:a16="http://schemas.microsoft.com/office/drawing/2014/main" id="{E0B15F1E-17F7-4017-995D-22EF8CC813D5}"/>
              </a:ext>
            </a:extLst>
          </p:cNvPr>
          <p:cNvSpPr/>
          <p:nvPr/>
        </p:nvSpPr>
        <p:spPr>
          <a:xfrm>
            <a:off x="8915249" y="2529760"/>
            <a:ext cx="931738" cy="2001520"/>
          </a:xfrm>
          <a:custGeom>
            <a:avLst/>
            <a:gdLst>
              <a:gd name="connsiteX0" fmla="*/ 0 w 931738"/>
              <a:gd name="connsiteY0" fmla="*/ 0 h 2001520"/>
              <a:gd name="connsiteX1" fmla="*/ 394950 w 931738"/>
              <a:gd name="connsiteY1" fmla="*/ 0 h 2001520"/>
              <a:gd name="connsiteX2" fmla="*/ 931738 w 931738"/>
              <a:gd name="connsiteY2" fmla="*/ 536788 h 2001520"/>
              <a:gd name="connsiteX3" fmla="*/ 931738 w 931738"/>
              <a:gd name="connsiteY3" fmla="*/ 1464732 h 2001520"/>
              <a:gd name="connsiteX4" fmla="*/ 394950 w 931738"/>
              <a:gd name="connsiteY4" fmla="*/ 2001520 h 2001520"/>
              <a:gd name="connsiteX5" fmla="*/ 0 w 931738"/>
              <a:gd name="connsiteY5" fmla="*/ 2001520 h 2001520"/>
              <a:gd name="connsiteX6" fmla="*/ 536788 w 931738"/>
              <a:gd name="connsiteY6" fmla="*/ 1464732 h 2001520"/>
              <a:gd name="connsiteX7" fmla="*/ 536788 w 931738"/>
              <a:gd name="connsiteY7" fmla="*/ 536788 h 2001520"/>
              <a:gd name="connsiteX8" fmla="*/ 0 w 931738"/>
              <a:gd name="connsiteY8" fmla="*/ 0 h 200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1738" h="2001520">
                <a:moveTo>
                  <a:pt x="0" y="0"/>
                </a:moveTo>
                <a:lnTo>
                  <a:pt x="394950" y="0"/>
                </a:lnTo>
                <a:cubicBezTo>
                  <a:pt x="691410" y="0"/>
                  <a:pt x="931738" y="240328"/>
                  <a:pt x="931738" y="536788"/>
                </a:cubicBezTo>
                <a:lnTo>
                  <a:pt x="931738" y="1464732"/>
                </a:lnTo>
                <a:cubicBezTo>
                  <a:pt x="931738" y="1761192"/>
                  <a:pt x="691410" y="2001520"/>
                  <a:pt x="394950" y="2001520"/>
                </a:cubicBezTo>
                <a:lnTo>
                  <a:pt x="0" y="2001520"/>
                </a:lnTo>
                <a:cubicBezTo>
                  <a:pt x="296460" y="2001520"/>
                  <a:pt x="536788" y="1761192"/>
                  <a:pt x="536788" y="1464732"/>
                </a:cubicBezTo>
                <a:lnTo>
                  <a:pt x="536788" y="536788"/>
                </a:lnTo>
                <a:cubicBezTo>
                  <a:pt x="536788" y="240328"/>
                  <a:pt x="296460" y="0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8DE9D316-B041-4BE3-9343-AE06B34A1A43}"/>
              </a:ext>
            </a:extLst>
          </p:cNvPr>
          <p:cNvSpPr/>
          <p:nvPr/>
        </p:nvSpPr>
        <p:spPr>
          <a:xfrm>
            <a:off x="2695841" y="2534777"/>
            <a:ext cx="7020560" cy="2001520"/>
          </a:xfrm>
          <a:prstGeom prst="roundRect">
            <a:avLst>
              <a:gd name="adj" fmla="val 2681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弧形 7">
            <a:extLst>
              <a:ext uri="{FF2B5EF4-FFF2-40B4-BE49-F238E27FC236}">
                <a16:creationId xmlns:a16="http://schemas.microsoft.com/office/drawing/2014/main" id="{6C4ABCD9-774A-4FBA-A797-337B6FCA75C1}"/>
              </a:ext>
            </a:extLst>
          </p:cNvPr>
          <p:cNvSpPr/>
          <p:nvPr/>
        </p:nvSpPr>
        <p:spPr>
          <a:xfrm>
            <a:off x="8591550" y="2428241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2801804-1EC3-46CF-B082-83BE373B5BC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954780" y="2428241"/>
            <a:ext cx="515461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弧形 15">
            <a:extLst>
              <a:ext uri="{FF2B5EF4-FFF2-40B4-BE49-F238E27FC236}">
                <a16:creationId xmlns:a16="http://schemas.microsoft.com/office/drawing/2014/main" id="{E54B5E03-0F56-43F3-A43C-3A10828DAA85}"/>
              </a:ext>
            </a:extLst>
          </p:cNvPr>
          <p:cNvSpPr/>
          <p:nvPr/>
        </p:nvSpPr>
        <p:spPr>
          <a:xfrm flipH="1">
            <a:off x="2606675" y="2428241"/>
            <a:ext cx="1035685" cy="1118870"/>
          </a:xfrm>
          <a:prstGeom prst="arc">
            <a:avLst>
              <a:gd name="adj1" fmla="val 16200000"/>
              <a:gd name="adj2" fmla="val 23873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4D4B7F9-9EE2-43E8-BFCC-76D7E8B0DF54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3124518" y="2428241"/>
            <a:ext cx="57118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>
            <a:extLst>
              <a:ext uri="{FF2B5EF4-FFF2-40B4-BE49-F238E27FC236}">
                <a16:creationId xmlns:a16="http://schemas.microsoft.com/office/drawing/2014/main" id="{56ADA237-070B-4B3C-BB2C-F7CC85C6470B}"/>
              </a:ext>
            </a:extLst>
          </p:cNvPr>
          <p:cNvSpPr/>
          <p:nvPr/>
        </p:nvSpPr>
        <p:spPr>
          <a:xfrm flipH="1">
            <a:off x="3798411" y="2393949"/>
            <a:ext cx="68580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8150D248-11B8-4920-B025-9297D8EFEC3D}"/>
              </a:ext>
            </a:extLst>
          </p:cNvPr>
          <p:cNvSpPr/>
          <p:nvPr/>
        </p:nvSpPr>
        <p:spPr>
          <a:xfrm flipV="1">
            <a:off x="8591549" y="3310889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641269F-3CDE-495B-A595-772631FBCE9F}"/>
              </a:ext>
            </a:extLst>
          </p:cNvPr>
          <p:cNvCxnSpPr>
            <a:cxnSpLocks/>
            <a:stCxn id="8" idx="2"/>
            <a:endCxn id="27" idx="2"/>
          </p:cNvCxnSpPr>
          <p:nvPr/>
        </p:nvCxnSpPr>
        <p:spPr>
          <a:xfrm flipH="1">
            <a:off x="9627234" y="2987054"/>
            <a:ext cx="1" cy="88389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755D007-D344-40BE-9D00-709007A9F1E9}"/>
              </a:ext>
            </a:extLst>
          </p:cNvPr>
          <p:cNvCxnSpPr>
            <a:cxnSpLocks/>
          </p:cNvCxnSpPr>
          <p:nvPr/>
        </p:nvCxnSpPr>
        <p:spPr>
          <a:xfrm>
            <a:off x="3261360" y="4429759"/>
            <a:ext cx="5181600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弧形 34">
            <a:extLst>
              <a:ext uri="{FF2B5EF4-FFF2-40B4-BE49-F238E27FC236}">
                <a16:creationId xmlns:a16="http://schemas.microsoft.com/office/drawing/2014/main" id="{3F7F04AA-83DC-4DF2-9703-40CE93BC659E}"/>
              </a:ext>
            </a:extLst>
          </p:cNvPr>
          <p:cNvSpPr/>
          <p:nvPr/>
        </p:nvSpPr>
        <p:spPr>
          <a:xfrm flipH="1" flipV="1">
            <a:off x="2606675" y="3310889"/>
            <a:ext cx="1035685" cy="1118870"/>
          </a:xfrm>
          <a:prstGeom prst="arc">
            <a:avLst>
              <a:gd name="adj1" fmla="val 16200000"/>
              <a:gd name="adj2" fmla="val 21540131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8D76E27-7CDA-4E23-890D-22FE6006768E}"/>
              </a:ext>
            </a:extLst>
          </p:cNvPr>
          <p:cNvCxnSpPr>
            <a:cxnSpLocks/>
          </p:cNvCxnSpPr>
          <p:nvPr/>
        </p:nvCxnSpPr>
        <p:spPr>
          <a:xfrm>
            <a:off x="2606675" y="3112769"/>
            <a:ext cx="0" cy="641351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09673ED-ADF2-40B8-9FFF-1387F4EF8FDD}"/>
              </a:ext>
            </a:extLst>
          </p:cNvPr>
          <p:cNvGrpSpPr/>
          <p:nvPr/>
        </p:nvGrpSpPr>
        <p:grpSpPr>
          <a:xfrm rot="7339685">
            <a:off x="9559436" y="1867796"/>
            <a:ext cx="401721" cy="748399"/>
            <a:chOff x="9884659" y="373906"/>
            <a:chExt cx="707508" cy="1318076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9D56E860-9601-447B-8071-6357E7CC7542}"/>
                </a:ext>
              </a:extLst>
            </p:cNvPr>
            <p:cNvGrpSpPr/>
            <p:nvPr/>
          </p:nvGrpSpPr>
          <p:grpSpPr>
            <a:xfrm rot="1800000">
              <a:off x="10287005" y="373906"/>
              <a:ext cx="305024" cy="305024"/>
              <a:chOff x="701040" y="1352550"/>
              <a:chExt cx="525780" cy="525780"/>
            </a:xfrm>
          </p:grpSpPr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819A8833-52D1-4715-A0B0-33F7D94B3C92}"/>
                  </a:ext>
                </a:extLst>
              </p:cNvPr>
              <p:cNvCxnSpPr/>
              <p:nvPr/>
            </p:nvCxnSpPr>
            <p:spPr>
              <a:xfrm>
                <a:off x="701040" y="1615440"/>
                <a:ext cx="144780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AAFF76E1-43EA-42EE-8864-C6EE75A2CFD8}"/>
                  </a:ext>
                </a:extLst>
              </p:cNvPr>
              <p:cNvCxnSpPr/>
              <p:nvPr/>
            </p:nvCxnSpPr>
            <p:spPr>
              <a:xfrm>
                <a:off x="1082040" y="1615440"/>
                <a:ext cx="144780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7B5D25C7-8A22-41F0-ACAC-19712C197E3E}"/>
                  </a:ext>
                </a:extLst>
              </p:cNvPr>
              <p:cNvCxnSpPr/>
              <p:nvPr/>
            </p:nvCxnSpPr>
            <p:spPr>
              <a:xfrm rot="5400000">
                <a:off x="891540" y="1424940"/>
                <a:ext cx="144780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BCC30F57-7357-48F9-92C8-150624910622}"/>
                  </a:ext>
                </a:extLst>
              </p:cNvPr>
              <p:cNvCxnSpPr/>
              <p:nvPr/>
            </p:nvCxnSpPr>
            <p:spPr>
              <a:xfrm rot="5400000">
                <a:off x="891540" y="1805940"/>
                <a:ext cx="144780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DF300910-3FE0-4928-B380-97CFE0D8E924}"/>
                </a:ext>
              </a:extLst>
            </p:cNvPr>
            <p:cNvSpPr/>
            <p:nvPr/>
          </p:nvSpPr>
          <p:spPr>
            <a:xfrm>
              <a:off x="10245964" y="1541427"/>
              <a:ext cx="150555" cy="150555"/>
            </a:xfrm>
            <a:prstGeom prst="ellipse">
              <a:avLst/>
            </a:prstGeom>
            <a:noFill/>
            <a:ln w="38100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7338026-5DF8-4480-845F-5ABCD3E9EE45}"/>
                </a:ext>
              </a:extLst>
            </p:cNvPr>
            <p:cNvGrpSpPr/>
            <p:nvPr/>
          </p:nvGrpSpPr>
          <p:grpSpPr>
            <a:xfrm>
              <a:off x="9884659" y="1168599"/>
              <a:ext cx="276568" cy="276257"/>
              <a:chOff x="1446064" y="2109382"/>
              <a:chExt cx="527197" cy="526604"/>
            </a:xfrm>
          </p:grpSpPr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B103A12D-1D0B-4886-A73C-8DF9566ECDEC}"/>
                  </a:ext>
                </a:extLst>
              </p:cNvPr>
              <p:cNvCxnSpPr/>
              <p:nvPr/>
            </p:nvCxnSpPr>
            <p:spPr>
              <a:xfrm>
                <a:off x="1446658" y="2372684"/>
                <a:ext cx="95351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5EF38030-7C1B-4781-8677-5887B32DBA90}"/>
                  </a:ext>
                </a:extLst>
              </p:cNvPr>
              <p:cNvCxnSpPr/>
              <p:nvPr/>
            </p:nvCxnSpPr>
            <p:spPr>
              <a:xfrm>
                <a:off x="1877910" y="2372684"/>
                <a:ext cx="95351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5C1ECA4C-649B-474B-A622-2F0BF8C07182}"/>
                  </a:ext>
                </a:extLst>
              </p:cNvPr>
              <p:cNvGrpSpPr/>
              <p:nvPr/>
            </p:nvGrpSpPr>
            <p:grpSpPr>
              <a:xfrm rot="5400000">
                <a:off x="1446658" y="2372684"/>
                <a:ext cx="526603" cy="0"/>
                <a:chOff x="1446658" y="2165515"/>
                <a:chExt cx="526603" cy="0"/>
              </a:xfrm>
            </p:grpSpPr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129783EA-470D-4678-9BB8-A45E3A304A06}"/>
                    </a:ext>
                  </a:extLst>
                </p:cNvPr>
                <p:cNvCxnSpPr/>
                <p:nvPr/>
              </p:nvCxnSpPr>
              <p:spPr>
                <a:xfrm>
                  <a:off x="1446658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66F55EDC-D5F0-41B9-A8A9-9436EEA69E3C}"/>
                    </a:ext>
                  </a:extLst>
                </p:cNvPr>
                <p:cNvCxnSpPr/>
                <p:nvPr/>
              </p:nvCxnSpPr>
              <p:spPr>
                <a:xfrm>
                  <a:off x="1877910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</p:grpSp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838E307B-0622-4E7B-93E7-95E529272089}"/>
                  </a:ext>
                </a:extLst>
              </p:cNvPr>
              <p:cNvGrpSpPr/>
              <p:nvPr/>
            </p:nvGrpSpPr>
            <p:grpSpPr>
              <a:xfrm rot="2700000">
                <a:off x="1446065" y="2372685"/>
                <a:ext cx="526603" cy="0"/>
                <a:chOff x="1446658" y="2165515"/>
                <a:chExt cx="526603" cy="0"/>
              </a:xfrm>
            </p:grpSpPr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6966B84B-2BBE-42FA-849C-C30AFEAE7D16}"/>
                    </a:ext>
                  </a:extLst>
                </p:cNvPr>
                <p:cNvCxnSpPr/>
                <p:nvPr/>
              </p:nvCxnSpPr>
              <p:spPr>
                <a:xfrm>
                  <a:off x="1446658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2ACA19A5-499E-4029-9253-E8F1B2D3AD7A}"/>
                    </a:ext>
                  </a:extLst>
                </p:cNvPr>
                <p:cNvCxnSpPr/>
                <p:nvPr/>
              </p:nvCxnSpPr>
              <p:spPr>
                <a:xfrm>
                  <a:off x="1877910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7CF34122-8F8F-4567-B403-D1E896C6E6F9}"/>
                  </a:ext>
                </a:extLst>
              </p:cNvPr>
              <p:cNvGrpSpPr/>
              <p:nvPr/>
            </p:nvGrpSpPr>
            <p:grpSpPr>
              <a:xfrm rot="18900000">
                <a:off x="1446064" y="2376304"/>
                <a:ext cx="526603" cy="0"/>
                <a:chOff x="1446658" y="2165515"/>
                <a:chExt cx="526603" cy="0"/>
              </a:xfrm>
            </p:grpSpPr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1D9924E3-671C-47A2-A4B5-C66241FB44BE}"/>
                    </a:ext>
                  </a:extLst>
                </p:cNvPr>
                <p:cNvCxnSpPr/>
                <p:nvPr/>
              </p:nvCxnSpPr>
              <p:spPr>
                <a:xfrm>
                  <a:off x="1446658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1D2E05FC-2BAD-4C7C-8207-9635AE82CA19}"/>
                    </a:ext>
                  </a:extLst>
                </p:cNvPr>
                <p:cNvCxnSpPr/>
                <p:nvPr/>
              </p:nvCxnSpPr>
              <p:spPr>
                <a:xfrm>
                  <a:off x="1877910" y="2165515"/>
                  <a:ext cx="95351" cy="0"/>
                </a:xfrm>
                <a:prstGeom prst="line">
                  <a:avLst/>
                </a:prstGeom>
                <a:noFill/>
                <a:ln w="38100" cap="rnd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cxnSp>
          </p:grpSp>
        </p:grp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E6E9E2C4-985D-4DDF-ACA9-53296FDD6823}"/>
                </a:ext>
              </a:extLst>
            </p:cNvPr>
            <p:cNvSpPr/>
            <p:nvPr/>
          </p:nvSpPr>
          <p:spPr>
            <a:xfrm>
              <a:off x="10551894" y="972905"/>
              <a:ext cx="40273" cy="40273"/>
            </a:xfrm>
            <a:prstGeom prst="ellipse">
              <a:avLst/>
            </a:prstGeom>
            <a:noFill/>
            <a:ln w="38100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9817DA88-CE51-460B-9FB7-28C97899A44B}"/>
                </a:ext>
              </a:extLst>
            </p:cNvPr>
            <p:cNvGrpSpPr/>
            <p:nvPr/>
          </p:nvGrpSpPr>
          <p:grpSpPr>
            <a:xfrm rot="20538833">
              <a:off x="9944335" y="709273"/>
              <a:ext cx="179425" cy="179425"/>
              <a:chOff x="4549716" y="208666"/>
              <a:chExt cx="395468" cy="395468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7D792EEC-1726-4598-85E0-26A5A5C5363F}"/>
                  </a:ext>
                </a:extLst>
              </p:cNvPr>
              <p:cNvCxnSpPr/>
              <p:nvPr/>
            </p:nvCxnSpPr>
            <p:spPr>
              <a:xfrm>
                <a:off x="4549716" y="406400"/>
                <a:ext cx="395468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43C37AE8-D362-432F-8AC2-1502225A9B22}"/>
                  </a:ext>
                </a:extLst>
              </p:cNvPr>
              <p:cNvCxnSpPr/>
              <p:nvPr/>
            </p:nvCxnSpPr>
            <p:spPr>
              <a:xfrm rot="5400000">
                <a:off x="4549716" y="406400"/>
                <a:ext cx="395468" cy="0"/>
              </a:xfrm>
              <a:prstGeom prst="line">
                <a:avLst/>
              </a:prstGeom>
              <a:noFill/>
              <a:ln w="38100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930270E5-4C50-47C8-BE40-409EE799FFEE}"/>
              </a:ext>
            </a:extLst>
          </p:cNvPr>
          <p:cNvGrpSpPr/>
          <p:nvPr/>
        </p:nvGrpSpPr>
        <p:grpSpPr>
          <a:xfrm>
            <a:off x="1601687" y="4924969"/>
            <a:ext cx="346276" cy="346276"/>
            <a:chOff x="701040" y="1352550"/>
            <a:chExt cx="525780" cy="525780"/>
          </a:xfrm>
        </p:grpSpPr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62D70169-C939-4408-9FAF-13720CADFC09}"/>
                </a:ext>
              </a:extLst>
            </p:cNvPr>
            <p:cNvCxnSpPr/>
            <p:nvPr/>
          </p:nvCxnSpPr>
          <p:spPr>
            <a:xfrm>
              <a:off x="701040" y="1615440"/>
              <a:ext cx="144780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3EC873D9-DD96-4E01-BB2D-956E38992BA9}"/>
                </a:ext>
              </a:extLst>
            </p:cNvPr>
            <p:cNvCxnSpPr/>
            <p:nvPr/>
          </p:nvCxnSpPr>
          <p:spPr>
            <a:xfrm>
              <a:off x="1082040" y="1615440"/>
              <a:ext cx="144780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17F4745C-583A-4999-82EB-2B9D6A792BA4}"/>
                </a:ext>
              </a:extLst>
            </p:cNvPr>
            <p:cNvCxnSpPr/>
            <p:nvPr/>
          </p:nvCxnSpPr>
          <p:spPr>
            <a:xfrm rot="5400000">
              <a:off x="891540" y="1424940"/>
              <a:ext cx="144780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4FEE02EB-45A9-40F5-92FF-FCF3496A2699}"/>
                </a:ext>
              </a:extLst>
            </p:cNvPr>
            <p:cNvCxnSpPr/>
            <p:nvPr/>
          </p:nvCxnSpPr>
          <p:spPr>
            <a:xfrm rot="5400000">
              <a:off x="891540" y="1805940"/>
              <a:ext cx="144780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</p:grpSp>
      <p:sp>
        <p:nvSpPr>
          <p:cNvPr id="57" name="椭圆 56">
            <a:extLst>
              <a:ext uri="{FF2B5EF4-FFF2-40B4-BE49-F238E27FC236}">
                <a16:creationId xmlns:a16="http://schemas.microsoft.com/office/drawing/2014/main" id="{E7B6FADB-C110-4658-85A2-FA7CFDDA1872}"/>
              </a:ext>
            </a:extLst>
          </p:cNvPr>
          <p:cNvSpPr/>
          <p:nvPr/>
        </p:nvSpPr>
        <p:spPr>
          <a:xfrm>
            <a:off x="2017432" y="5336296"/>
            <a:ext cx="45719" cy="45719"/>
          </a:xfrm>
          <a:prstGeom prst="ellipse">
            <a:avLst/>
          </a:prstGeom>
          <a:noFill/>
          <a:ln w="66675" cap="rnd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BA765B36-491B-44D4-ABA5-15A1BAD27F68}"/>
              </a:ext>
            </a:extLst>
          </p:cNvPr>
          <p:cNvSpPr/>
          <p:nvPr/>
        </p:nvSpPr>
        <p:spPr>
          <a:xfrm rot="16689903">
            <a:off x="3265752" y="1695587"/>
            <a:ext cx="255343" cy="255343"/>
          </a:xfrm>
          <a:prstGeom prst="ellipse">
            <a:avLst/>
          </a:prstGeom>
          <a:noFill/>
          <a:ln w="66675" cap="rnd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B3317442-D0BA-4C2E-AF9A-790046027F6E}"/>
              </a:ext>
            </a:extLst>
          </p:cNvPr>
          <p:cNvGrpSpPr/>
          <p:nvPr/>
        </p:nvGrpSpPr>
        <p:grpSpPr>
          <a:xfrm rot="16689903">
            <a:off x="2337770" y="1289075"/>
            <a:ext cx="537812" cy="537207"/>
            <a:chOff x="1446064" y="2109382"/>
            <a:chExt cx="527197" cy="526604"/>
          </a:xfrm>
        </p:grpSpPr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A3DE5C72-FB9B-41E8-9A4D-11BD33C6BEFC}"/>
                </a:ext>
              </a:extLst>
            </p:cNvPr>
            <p:cNvCxnSpPr/>
            <p:nvPr/>
          </p:nvCxnSpPr>
          <p:spPr>
            <a:xfrm>
              <a:off x="1446658" y="2372684"/>
              <a:ext cx="95351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9830930F-6615-43B6-8026-67994970A3C6}"/>
                </a:ext>
              </a:extLst>
            </p:cNvPr>
            <p:cNvCxnSpPr/>
            <p:nvPr/>
          </p:nvCxnSpPr>
          <p:spPr>
            <a:xfrm>
              <a:off x="1877910" y="2372684"/>
              <a:ext cx="95351" cy="0"/>
            </a:xfrm>
            <a:prstGeom prst="line">
              <a:avLst/>
            </a:prstGeom>
            <a:noFill/>
            <a:ln w="6667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cxn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EAC9D5B2-DB68-4892-A680-42829F4BA8FB}"/>
                </a:ext>
              </a:extLst>
            </p:cNvPr>
            <p:cNvGrpSpPr/>
            <p:nvPr/>
          </p:nvGrpSpPr>
          <p:grpSpPr>
            <a:xfrm rot="5400000">
              <a:off x="1446658" y="2372684"/>
              <a:ext cx="526603" cy="0"/>
              <a:chOff x="1446658" y="2165515"/>
              <a:chExt cx="526603" cy="0"/>
            </a:xfrm>
          </p:grpSpPr>
          <p:cxnSp>
            <p:nvCxnSpPr>
              <p:cNvPr id="71" name="直接连接符 70">
                <a:extLst>
                  <a:ext uri="{FF2B5EF4-FFF2-40B4-BE49-F238E27FC236}">
                    <a16:creationId xmlns:a16="http://schemas.microsoft.com/office/drawing/2014/main" id="{2FDE90C8-C2E0-498C-A921-4D0C76B9E259}"/>
                  </a:ext>
                </a:extLst>
              </p:cNvPr>
              <p:cNvCxnSpPr/>
              <p:nvPr/>
            </p:nvCxnSpPr>
            <p:spPr>
              <a:xfrm>
                <a:off x="1446658" y="2165515"/>
                <a:ext cx="95351" cy="0"/>
              </a:xfrm>
              <a:prstGeom prst="line">
                <a:avLst/>
              </a:prstGeom>
              <a:noFill/>
              <a:ln w="66675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72" name="直接连接符 71">
                <a:extLst>
                  <a:ext uri="{FF2B5EF4-FFF2-40B4-BE49-F238E27FC236}">
                    <a16:creationId xmlns:a16="http://schemas.microsoft.com/office/drawing/2014/main" id="{2C54586B-3775-4028-A72F-21BB0D63E2DF}"/>
                  </a:ext>
                </a:extLst>
              </p:cNvPr>
              <p:cNvCxnSpPr/>
              <p:nvPr/>
            </p:nvCxnSpPr>
            <p:spPr>
              <a:xfrm>
                <a:off x="1877910" y="2165515"/>
                <a:ext cx="95351" cy="0"/>
              </a:xfrm>
              <a:prstGeom prst="line">
                <a:avLst/>
              </a:prstGeom>
              <a:noFill/>
              <a:ln w="66675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BED9FBCE-959E-470B-920E-B34E46346CF7}"/>
                </a:ext>
              </a:extLst>
            </p:cNvPr>
            <p:cNvGrpSpPr/>
            <p:nvPr/>
          </p:nvGrpSpPr>
          <p:grpSpPr>
            <a:xfrm rot="2700000">
              <a:off x="1446065" y="2372685"/>
              <a:ext cx="526603" cy="0"/>
              <a:chOff x="1446658" y="2165515"/>
              <a:chExt cx="526603" cy="0"/>
            </a:xfrm>
          </p:grpSpPr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358C98D9-9F48-4ABD-B359-C53C2141CEAA}"/>
                  </a:ext>
                </a:extLst>
              </p:cNvPr>
              <p:cNvCxnSpPr/>
              <p:nvPr/>
            </p:nvCxnSpPr>
            <p:spPr>
              <a:xfrm>
                <a:off x="1446658" y="2165515"/>
                <a:ext cx="95351" cy="0"/>
              </a:xfrm>
              <a:prstGeom prst="line">
                <a:avLst/>
              </a:prstGeom>
              <a:noFill/>
              <a:ln w="66675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F8A15513-E7E5-4F80-97DA-057BA68F22FE}"/>
                  </a:ext>
                </a:extLst>
              </p:cNvPr>
              <p:cNvCxnSpPr/>
              <p:nvPr/>
            </p:nvCxnSpPr>
            <p:spPr>
              <a:xfrm>
                <a:off x="1877910" y="2165515"/>
                <a:ext cx="95351" cy="0"/>
              </a:xfrm>
              <a:prstGeom prst="line">
                <a:avLst/>
              </a:prstGeom>
              <a:noFill/>
              <a:ln w="66675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8955D738-157F-42E8-8978-ECD8F99FD383}"/>
                </a:ext>
              </a:extLst>
            </p:cNvPr>
            <p:cNvGrpSpPr/>
            <p:nvPr/>
          </p:nvGrpSpPr>
          <p:grpSpPr>
            <a:xfrm rot="18900000">
              <a:off x="1446064" y="2376304"/>
              <a:ext cx="526603" cy="0"/>
              <a:chOff x="1446658" y="2165515"/>
              <a:chExt cx="526603" cy="0"/>
            </a:xfrm>
          </p:grpSpPr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D855CDED-21E4-4507-968B-25219D9D8521}"/>
                  </a:ext>
                </a:extLst>
              </p:cNvPr>
              <p:cNvCxnSpPr/>
              <p:nvPr/>
            </p:nvCxnSpPr>
            <p:spPr>
              <a:xfrm>
                <a:off x="1446658" y="2165515"/>
                <a:ext cx="95351" cy="0"/>
              </a:xfrm>
              <a:prstGeom prst="line">
                <a:avLst/>
              </a:prstGeom>
              <a:noFill/>
              <a:ln w="66675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BB18025E-F556-4373-B27C-195027C94F4F}"/>
                  </a:ext>
                </a:extLst>
              </p:cNvPr>
              <p:cNvCxnSpPr/>
              <p:nvPr/>
            </p:nvCxnSpPr>
            <p:spPr>
              <a:xfrm>
                <a:off x="1877910" y="2165515"/>
                <a:ext cx="95351" cy="0"/>
              </a:xfrm>
              <a:prstGeom prst="line">
                <a:avLst/>
              </a:prstGeom>
              <a:noFill/>
              <a:ln w="66675" cap="rnd">
                <a:solidFill>
                  <a:schemeClr val="tx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B0F4480E-FE7D-47DD-A939-88690D85E456}"/>
              </a:ext>
            </a:extLst>
          </p:cNvPr>
          <p:cNvGrpSpPr/>
          <p:nvPr/>
        </p:nvGrpSpPr>
        <p:grpSpPr>
          <a:xfrm>
            <a:off x="7211763" y="4831296"/>
            <a:ext cx="2024950" cy="282698"/>
            <a:chOff x="590668" y="5786119"/>
            <a:chExt cx="4699996" cy="656155"/>
          </a:xfrm>
        </p:grpSpPr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7ECECE75-52B6-4D8C-872F-FDC6B413B3BC}"/>
                </a:ext>
              </a:extLst>
            </p:cNvPr>
            <p:cNvGrpSpPr/>
            <p:nvPr/>
          </p:nvGrpSpPr>
          <p:grpSpPr>
            <a:xfrm>
              <a:off x="590668" y="5786119"/>
              <a:ext cx="4699996" cy="0"/>
              <a:chOff x="611144" y="5898998"/>
              <a:chExt cx="4699996" cy="0"/>
            </a:xfrm>
          </p:grpSpPr>
          <p:cxnSp>
            <p:nvCxnSpPr>
              <p:cNvPr id="83" name="直接连接符 82">
                <a:extLst>
                  <a:ext uri="{FF2B5EF4-FFF2-40B4-BE49-F238E27FC236}">
                    <a16:creationId xmlns:a16="http://schemas.microsoft.com/office/drawing/2014/main" id="{30DEEA82-8536-4EC0-9C5A-BA588990EB06}"/>
                  </a:ext>
                </a:extLst>
              </p:cNvPr>
              <p:cNvCxnSpPr/>
              <p:nvPr/>
            </p:nvCxnSpPr>
            <p:spPr>
              <a:xfrm>
                <a:off x="1096147" y="5898998"/>
                <a:ext cx="1361757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84" name="直接连接符 83">
                <a:extLst>
                  <a:ext uri="{FF2B5EF4-FFF2-40B4-BE49-F238E27FC236}">
                    <a16:creationId xmlns:a16="http://schemas.microsoft.com/office/drawing/2014/main" id="{51A6A910-A370-42D2-AE67-C06F646CE88F}"/>
                  </a:ext>
                </a:extLst>
              </p:cNvPr>
              <p:cNvCxnSpPr/>
              <p:nvPr/>
            </p:nvCxnSpPr>
            <p:spPr>
              <a:xfrm>
                <a:off x="611144" y="5898998"/>
                <a:ext cx="312367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85" name="直接连接符 84">
                <a:extLst>
                  <a:ext uri="{FF2B5EF4-FFF2-40B4-BE49-F238E27FC236}">
                    <a16:creationId xmlns:a16="http://schemas.microsoft.com/office/drawing/2014/main" id="{9555B1FF-B7F7-441E-91F8-551D987BAFA8}"/>
                  </a:ext>
                </a:extLst>
              </p:cNvPr>
              <p:cNvCxnSpPr/>
              <p:nvPr/>
            </p:nvCxnSpPr>
            <p:spPr>
              <a:xfrm>
                <a:off x="4335473" y="5898998"/>
                <a:ext cx="78792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86" name="直接连接符 85">
                <a:extLst>
                  <a:ext uri="{FF2B5EF4-FFF2-40B4-BE49-F238E27FC236}">
                    <a16:creationId xmlns:a16="http://schemas.microsoft.com/office/drawing/2014/main" id="{F44F158C-0682-407B-A6E8-760B00F6C9E1}"/>
                  </a:ext>
                </a:extLst>
              </p:cNvPr>
              <p:cNvCxnSpPr/>
              <p:nvPr/>
            </p:nvCxnSpPr>
            <p:spPr>
              <a:xfrm>
                <a:off x="4562529" y="5898998"/>
                <a:ext cx="748611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3A604CF5-D3CD-4B17-BBEC-6E4031DBFD32}"/>
                </a:ext>
              </a:extLst>
            </p:cNvPr>
            <p:cNvGrpSpPr/>
            <p:nvPr/>
          </p:nvGrpSpPr>
          <p:grpSpPr>
            <a:xfrm>
              <a:off x="1324759" y="6119494"/>
              <a:ext cx="3283969" cy="0"/>
              <a:chOff x="1075390" y="6213323"/>
              <a:chExt cx="3283969" cy="0"/>
            </a:xfrm>
          </p:grpSpPr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13724E4F-72C2-40A5-B7B1-3C8182E431AA}"/>
                  </a:ext>
                </a:extLst>
              </p:cNvPr>
              <p:cNvCxnSpPr/>
              <p:nvPr/>
            </p:nvCxnSpPr>
            <p:spPr>
              <a:xfrm>
                <a:off x="1075390" y="6213323"/>
                <a:ext cx="1361757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>
                    <a:lumMod val="50000"/>
                    <a:lumOff val="50000"/>
                    <a:alpha val="36000"/>
                  </a:schemeClr>
                </a:solidFill>
                <a:round/>
                <a:headEnd/>
                <a:tailEnd/>
              </a:ln>
            </p:spPr>
          </p:cxn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F7B2DB58-8F93-441B-821F-AB168B6DD4B7}"/>
                  </a:ext>
                </a:extLst>
              </p:cNvPr>
              <p:cNvCxnSpPr/>
              <p:nvPr/>
            </p:nvCxnSpPr>
            <p:spPr>
              <a:xfrm>
                <a:off x="2741269" y="6213323"/>
                <a:ext cx="541983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>
                    <a:lumMod val="50000"/>
                    <a:lumOff val="50000"/>
                    <a:alpha val="36000"/>
                  </a:schemeClr>
                </a:solidFill>
                <a:round/>
                <a:headEnd/>
                <a:tailEnd/>
              </a:ln>
            </p:spPr>
          </p:cxnSp>
          <p:cxnSp>
            <p:nvCxnSpPr>
              <p:cNvPr id="82" name="直接连接符 81">
                <a:extLst>
                  <a:ext uri="{FF2B5EF4-FFF2-40B4-BE49-F238E27FC236}">
                    <a16:creationId xmlns:a16="http://schemas.microsoft.com/office/drawing/2014/main" id="{E1ED7D71-A8EB-44E7-9151-8A160A625164}"/>
                  </a:ext>
                </a:extLst>
              </p:cNvPr>
              <p:cNvCxnSpPr/>
              <p:nvPr/>
            </p:nvCxnSpPr>
            <p:spPr>
              <a:xfrm>
                <a:off x="3530216" y="6213323"/>
                <a:ext cx="829143" cy="0"/>
              </a:xfrm>
              <a:prstGeom prst="line">
                <a:avLst/>
              </a:prstGeom>
              <a:solidFill>
                <a:srgbClr val="01324F"/>
              </a:solidFill>
              <a:ln w="63500" cap="rnd">
                <a:solidFill>
                  <a:schemeClr val="tx1">
                    <a:lumMod val="50000"/>
                    <a:lumOff val="50000"/>
                    <a:alpha val="36000"/>
                  </a:schemeClr>
                </a:solidFill>
                <a:round/>
                <a:headEnd/>
                <a:tailEnd/>
              </a:ln>
            </p:spPr>
          </p:cxnSp>
        </p:grp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EFD115AC-3DFE-4DD7-BEBF-B18D34B057E4}"/>
                </a:ext>
              </a:extLst>
            </p:cNvPr>
            <p:cNvCxnSpPr/>
            <p:nvPr/>
          </p:nvCxnSpPr>
          <p:spPr>
            <a:xfrm>
              <a:off x="1830038" y="6442274"/>
              <a:ext cx="1361757" cy="0"/>
            </a:xfrm>
            <a:prstGeom prst="line">
              <a:avLst/>
            </a:prstGeom>
            <a:solidFill>
              <a:srgbClr val="01324F"/>
            </a:solidFill>
            <a:ln w="63500" cap="rnd">
              <a:solidFill>
                <a:schemeClr val="bg1">
                  <a:lumMod val="85000"/>
                  <a:alpha val="15000"/>
                </a:schemeClr>
              </a:solidFill>
              <a:round/>
              <a:headEnd/>
              <a:tailEnd/>
            </a:ln>
          </p:spPr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F7644E83-EC76-4550-A8D0-D3C51740F159}"/>
                </a:ext>
              </a:extLst>
            </p:cNvPr>
            <p:cNvCxnSpPr/>
            <p:nvPr/>
          </p:nvCxnSpPr>
          <p:spPr>
            <a:xfrm>
              <a:off x="3457114" y="6442274"/>
              <a:ext cx="336787" cy="0"/>
            </a:xfrm>
            <a:prstGeom prst="line">
              <a:avLst/>
            </a:prstGeom>
            <a:solidFill>
              <a:srgbClr val="01324F"/>
            </a:solidFill>
            <a:ln w="63500" cap="rnd">
              <a:solidFill>
                <a:schemeClr val="bg1">
                  <a:lumMod val="85000"/>
                  <a:alpha val="15000"/>
                </a:schemeClr>
              </a:solidFill>
              <a:round/>
              <a:headEnd/>
              <a:tailEnd/>
            </a:ln>
          </p:spPr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7F062FCE-2EE9-4F83-B73D-9177948F7360}"/>
              </a:ext>
            </a:extLst>
          </p:cNvPr>
          <p:cNvSpPr txBox="1"/>
          <p:nvPr/>
        </p:nvSpPr>
        <p:spPr>
          <a:xfrm>
            <a:off x="3999197" y="2875002"/>
            <a:ext cx="46041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latin typeface="Arial Rounded MT Bold" panose="020F0704030504030204" pitchFamily="34" charset="0"/>
              </a:rPr>
              <a:t>am i cute ?</a:t>
            </a:r>
            <a:endParaRPr lang="zh-CN" altLang="en-US" sz="6600" dirty="0">
              <a:latin typeface="Arial Rounded MT Bold" panose="020F0704030504030204" pitchFamily="34" charset="0"/>
            </a:endParaRPr>
          </a:p>
        </p:txBody>
      </p: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D1DCF59C-5AF2-44B4-93A1-2A1A741E759F}"/>
              </a:ext>
            </a:extLst>
          </p:cNvPr>
          <p:cNvGrpSpPr/>
          <p:nvPr/>
        </p:nvGrpSpPr>
        <p:grpSpPr>
          <a:xfrm>
            <a:off x="221181" y="364880"/>
            <a:ext cx="11578757" cy="6151773"/>
            <a:chOff x="221181" y="364880"/>
            <a:chExt cx="11578757" cy="6151773"/>
          </a:xfrm>
        </p:grpSpPr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2AACE08C-36D6-40F4-ABBC-105BA1E18CE0}"/>
                </a:ext>
              </a:extLst>
            </p:cNvPr>
            <p:cNvSpPr txBox="1"/>
            <p:nvPr/>
          </p:nvSpPr>
          <p:spPr>
            <a:xfrm>
              <a:off x="221181" y="6054988"/>
              <a:ext cx="21483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MEB</a:t>
              </a:r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rPr>
                <a:t>萌系风格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4AD66F4A-A660-442C-94EA-6FF6D66C02BF}"/>
                </a:ext>
              </a:extLst>
            </p:cNvPr>
            <p:cNvGrpSpPr/>
            <p:nvPr/>
          </p:nvGrpSpPr>
          <p:grpSpPr>
            <a:xfrm>
              <a:off x="221181" y="364880"/>
              <a:ext cx="11578757" cy="6133016"/>
              <a:chOff x="228800" y="434328"/>
              <a:chExt cx="11578757" cy="6133016"/>
            </a:xfrm>
          </p:grpSpPr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2D459174-1F61-44A2-8C08-F157496C0B0A}"/>
                  </a:ext>
                </a:extLst>
              </p:cNvPr>
              <p:cNvSpPr/>
              <p:nvPr/>
            </p:nvSpPr>
            <p:spPr>
              <a:xfrm>
                <a:off x="10798519" y="434328"/>
                <a:ext cx="1009038" cy="1009038"/>
              </a:xfrm>
              <a:prstGeom prst="rect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PPT</a:t>
                </a:r>
              </a:p>
              <a:p>
                <a:pPr algn="ctr"/>
                <a:r>
                  <a:rPr lang="en-US" altLang="zh-CN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365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sp>
            <p:nvSpPr>
              <p:cNvPr id="92" name="文本框 91">
                <a:extLst>
                  <a:ext uri="{FF2B5EF4-FFF2-40B4-BE49-F238E27FC236}">
                    <a16:creationId xmlns:a16="http://schemas.microsoft.com/office/drawing/2014/main" id="{2AC3E3D4-644F-43D4-B9D4-CA842EBDF3B5}"/>
                  </a:ext>
                </a:extLst>
              </p:cNvPr>
              <p:cNvSpPr txBox="1"/>
              <p:nvPr/>
            </p:nvSpPr>
            <p:spPr>
              <a:xfrm>
                <a:off x="9962931" y="6100903"/>
                <a:ext cx="184217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The 10th</a:t>
                </a:r>
                <a:endPara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93" name="直接连接符 92">
                <a:extLst>
                  <a:ext uri="{FF2B5EF4-FFF2-40B4-BE49-F238E27FC236}">
                    <a16:creationId xmlns:a16="http://schemas.microsoft.com/office/drawing/2014/main" id="{A0171144-5FD3-464C-8E55-9A80F3E099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2582" y="434328"/>
                <a:ext cx="1504001" cy="0"/>
              </a:xfrm>
              <a:prstGeom prst="line">
                <a:avLst/>
              </a:prstGeom>
              <a:ln w="444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文本框 93">
                <a:extLst>
                  <a:ext uri="{FF2B5EF4-FFF2-40B4-BE49-F238E27FC236}">
                    <a16:creationId xmlns:a16="http://schemas.microsoft.com/office/drawing/2014/main" id="{6C42BD6B-5ACB-4FFF-9BBA-A5DA98FB72C5}"/>
                  </a:ext>
                </a:extLst>
              </p:cNvPr>
              <p:cNvSpPr txBox="1"/>
              <p:nvPr/>
            </p:nvSpPr>
            <p:spPr>
              <a:xfrm>
                <a:off x="342582" y="434328"/>
                <a:ext cx="16385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铸字黑魔法W" panose="00020600040101010101" pitchFamily="18" charset="-122"/>
                    <a:ea typeface="汉仪铸字黑魔法W" panose="00020600040101010101" pitchFamily="18" charset="-122"/>
                  </a:rPr>
                  <a:t>Adobebaba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铸字黑魔法W" panose="00020600040101010101" pitchFamily="18" charset="-122"/>
                  <a:ea typeface="汉仪铸字黑魔法W" panose="00020600040101010101" pitchFamily="18" charset="-122"/>
                </a:endParaRPr>
              </a:p>
            </p:txBody>
          </p:sp>
          <p:cxnSp>
            <p:nvCxnSpPr>
              <p:cNvPr id="95" name="直接连接符 94">
                <a:extLst>
                  <a:ext uri="{FF2B5EF4-FFF2-40B4-BE49-F238E27FC236}">
                    <a16:creationId xmlns:a16="http://schemas.microsoft.com/office/drawing/2014/main" id="{DF982B13-0F06-4FA6-8236-5CF2796F81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8800" y="6562568"/>
                <a:ext cx="2012733" cy="4776"/>
              </a:xfrm>
              <a:prstGeom prst="line">
                <a:avLst/>
              </a:prstGeom>
              <a:ln w="444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1628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模型 3">
                <a:extLst>
                  <a:ext uri="{FF2B5EF4-FFF2-40B4-BE49-F238E27FC236}">
                    <a16:creationId xmlns:a16="http://schemas.microsoft.com/office/drawing/2014/main" id="{C94BF2ED-B0AF-4791-90E1-032018B2D8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40846471"/>
                  </p:ext>
                </p:extLst>
              </p:nvPr>
            </p:nvGraphicFramePr>
            <p:xfrm>
              <a:off x="1882497" y="1491769"/>
              <a:ext cx="3037881" cy="303788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037881" cy="3037882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5" d="1000000"/>
                    <am3d:preTrans dx="221223" dy="0" dz="21774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模型 3">
                <a:extLst>
                  <a:ext uri="{FF2B5EF4-FFF2-40B4-BE49-F238E27FC236}">
                    <a16:creationId xmlns:a16="http://schemas.microsoft.com/office/drawing/2014/main" id="{C94BF2ED-B0AF-4791-90E1-032018B2D8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82497" y="1491769"/>
                <a:ext cx="3037881" cy="30378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12C392B7-A971-4F43-BB2C-01B3500FAFC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98541297"/>
                  </p:ext>
                </p:extLst>
              </p:nvPr>
            </p:nvGraphicFramePr>
            <p:xfrm rot="-5400000">
              <a:off x="-125924" y="1491769"/>
              <a:ext cx="3037881" cy="3037882"/>
            </p:xfrm>
            <a:graphic>
              <a:graphicData uri="http://schemas.microsoft.com/office/drawing/2017/model3d">
                <am3d:model3d r:embed="rId3">
                  <am3d:spPr>
                    <a:xfrm rot="-5400000">
                      <a:off x="0" y="0"/>
                      <a:ext cx="3037881" cy="3037882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5" d="1000000"/>
                    <am3d:preTrans dx="221223" dy="0" dz="21774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12C392B7-A971-4F43-BB2C-01B3500FAFC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-5400000">
                <a:off x="-125924" y="1491769"/>
                <a:ext cx="3037881" cy="30378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模型 4">
                <a:extLst>
                  <a:ext uri="{FF2B5EF4-FFF2-40B4-BE49-F238E27FC236}">
                    <a16:creationId xmlns:a16="http://schemas.microsoft.com/office/drawing/2014/main" id="{AC94D8BA-19D5-45D5-9EF7-C61520163F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3858955"/>
                  </p:ext>
                </p:extLst>
              </p:nvPr>
            </p:nvGraphicFramePr>
            <p:xfrm rot="435789">
              <a:off x="2136415" y="-500536"/>
              <a:ext cx="3037881" cy="3037882"/>
            </p:xfrm>
            <a:graphic>
              <a:graphicData uri="http://schemas.microsoft.com/office/drawing/2017/model3d">
                <am3d:model3d r:embed="rId3">
                  <am3d:spPr>
                    <a:xfrm rot="435789">
                      <a:off x="0" y="0"/>
                      <a:ext cx="3037881" cy="3037882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5" d="1000000"/>
                    <am3d:preTrans dx="221223" dy="0" dz="21774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模型 4">
                <a:extLst>
                  <a:ext uri="{FF2B5EF4-FFF2-40B4-BE49-F238E27FC236}">
                    <a16:creationId xmlns:a16="http://schemas.microsoft.com/office/drawing/2014/main" id="{AC94D8BA-19D5-45D5-9EF7-C61520163F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435789">
                <a:off x="2136415" y="-500536"/>
                <a:ext cx="3037881" cy="30378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模型 5">
                <a:extLst>
                  <a:ext uri="{FF2B5EF4-FFF2-40B4-BE49-F238E27FC236}">
                    <a16:creationId xmlns:a16="http://schemas.microsoft.com/office/drawing/2014/main" id="{3EFFEFAD-2408-4FB1-B0E9-0383C4C84F5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0104448"/>
                  </p:ext>
                </p:extLst>
              </p:nvPr>
            </p:nvGraphicFramePr>
            <p:xfrm rot="6271579">
              <a:off x="3826714" y="1995531"/>
              <a:ext cx="3037881" cy="3037882"/>
            </p:xfrm>
            <a:graphic>
              <a:graphicData uri="http://schemas.microsoft.com/office/drawing/2017/model3d">
                <am3d:model3d r:embed="rId3">
                  <am3d:spPr>
                    <a:xfrm rot="6271579">
                      <a:off x="0" y="0"/>
                      <a:ext cx="3037881" cy="3037882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5" d="1000000"/>
                    <am3d:preTrans dx="221223" dy="0" dz="21774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模型 5">
                <a:extLst>
                  <a:ext uri="{FF2B5EF4-FFF2-40B4-BE49-F238E27FC236}">
                    <a16:creationId xmlns:a16="http://schemas.microsoft.com/office/drawing/2014/main" id="{3EFFEFAD-2408-4FB1-B0E9-0383C4C84F5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6271579">
                <a:off x="3826714" y="1995531"/>
                <a:ext cx="3037881" cy="30378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253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>
            <a:extLst>
              <a:ext uri="{FF2B5EF4-FFF2-40B4-BE49-F238E27FC236}">
                <a16:creationId xmlns:a16="http://schemas.microsoft.com/office/drawing/2014/main" id="{94838576-24D1-4414-817E-56279EFB2449}"/>
              </a:ext>
            </a:extLst>
          </p:cNvPr>
          <p:cNvGrpSpPr/>
          <p:nvPr/>
        </p:nvGrpSpPr>
        <p:grpSpPr>
          <a:xfrm>
            <a:off x="2220685" y="2561593"/>
            <a:ext cx="7607932" cy="2001520"/>
            <a:chOff x="2019303" y="2428240"/>
            <a:chExt cx="7607932" cy="2001520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8DE9D316-B041-4BE3-9343-AE06B34A1A43}"/>
                </a:ext>
              </a:extLst>
            </p:cNvPr>
            <p:cNvSpPr/>
            <p:nvPr/>
          </p:nvSpPr>
          <p:spPr>
            <a:xfrm>
              <a:off x="2606675" y="2428240"/>
              <a:ext cx="7020560" cy="2001520"/>
            </a:xfrm>
            <a:prstGeom prst="roundRect">
              <a:avLst>
                <a:gd name="adj" fmla="val 2681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112F7D32-8D3B-4991-BB7E-B4916B5D6E08}"/>
                </a:ext>
              </a:extLst>
            </p:cNvPr>
            <p:cNvSpPr/>
            <p:nvPr/>
          </p:nvSpPr>
          <p:spPr>
            <a:xfrm rot="16200000">
              <a:off x="1886786" y="3119570"/>
              <a:ext cx="923911" cy="658878"/>
            </a:xfrm>
            <a:prstGeom prst="triangle">
              <a:avLst>
                <a:gd name="adj" fmla="val 5248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弧形 7">
            <a:extLst>
              <a:ext uri="{FF2B5EF4-FFF2-40B4-BE49-F238E27FC236}">
                <a16:creationId xmlns:a16="http://schemas.microsoft.com/office/drawing/2014/main" id="{6C4ABCD9-774A-4FBA-A797-337B6FCA75C1}"/>
              </a:ext>
            </a:extLst>
          </p:cNvPr>
          <p:cNvSpPr/>
          <p:nvPr/>
        </p:nvSpPr>
        <p:spPr>
          <a:xfrm>
            <a:off x="8591550" y="2428241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2801804-1EC3-46CF-B082-83BE373B5BC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954780" y="2428241"/>
            <a:ext cx="515461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弧形 15">
            <a:extLst>
              <a:ext uri="{FF2B5EF4-FFF2-40B4-BE49-F238E27FC236}">
                <a16:creationId xmlns:a16="http://schemas.microsoft.com/office/drawing/2014/main" id="{E54B5E03-0F56-43F3-A43C-3A10828DAA85}"/>
              </a:ext>
            </a:extLst>
          </p:cNvPr>
          <p:cNvSpPr/>
          <p:nvPr/>
        </p:nvSpPr>
        <p:spPr>
          <a:xfrm flipH="1">
            <a:off x="2606675" y="2428241"/>
            <a:ext cx="1035685" cy="1118870"/>
          </a:xfrm>
          <a:prstGeom prst="arc">
            <a:avLst>
              <a:gd name="adj1" fmla="val 16200000"/>
              <a:gd name="adj2" fmla="val 21488948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4D4B7F9-9EE2-43E8-BFCC-76D7E8B0DF54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3124518" y="2428241"/>
            <a:ext cx="57118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>
            <a:extLst>
              <a:ext uri="{FF2B5EF4-FFF2-40B4-BE49-F238E27FC236}">
                <a16:creationId xmlns:a16="http://schemas.microsoft.com/office/drawing/2014/main" id="{56ADA237-070B-4B3C-BB2C-F7CC85C6470B}"/>
              </a:ext>
            </a:extLst>
          </p:cNvPr>
          <p:cNvSpPr/>
          <p:nvPr/>
        </p:nvSpPr>
        <p:spPr>
          <a:xfrm flipH="1">
            <a:off x="3798411" y="2393949"/>
            <a:ext cx="68580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8150D248-11B8-4920-B025-9297D8EFEC3D}"/>
              </a:ext>
            </a:extLst>
          </p:cNvPr>
          <p:cNvSpPr/>
          <p:nvPr/>
        </p:nvSpPr>
        <p:spPr>
          <a:xfrm flipV="1">
            <a:off x="8591549" y="3310889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641269F-3CDE-495B-A595-772631FBCE9F}"/>
              </a:ext>
            </a:extLst>
          </p:cNvPr>
          <p:cNvCxnSpPr>
            <a:cxnSpLocks/>
            <a:stCxn id="8" idx="2"/>
            <a:endCxn id="27" idx="2"/>
          </p:cNvCxnSpPr>
          <p:nvPr/>
        </p:nvCxnSpPr>
        <p:spPr>
          <a:xfrm flipH="1">
            <a:off x="9627234" y="2987054"/>
            <a:ext cx="1" cy="88389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755D007-D344-40BE-9D00-709007A9F1E9}"/>
              </a:ext>
            </a:extLst>
          </p:cNvPr>
          <p:cNvCxnSpPr>
            <a:cxnSpLocks/>
          </p:cNvCxnSpPr>
          <p:nvPr/>
        </p:nvCxnSpPr>
        <p:spPr>
          <a:xfrm>
            <a:off x="3261360" y="4429759"/>
            <a:ext cx="5181600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弧形 34">
            <a:extLst>
              <a:ext uri="{FF2B5EF4-FFF2-40B4-BE49-F238E27FC236}">
                <a16:creationId xmlns:a16="http://schemas.microsoft.com/office/drawing/2014/main" id="{3F7F04AA-83DC-4DF2-9703-40CE93BC659E}"/>
              </a:ext>
            </a:extLst>
          </p:cNvPr>
          <p:cNvSpPr/>
          <p:nvPr/>
        </p:nvSpPr>
        <p:spPr>
          <a:xfrm flipH="1" flipV="1">
            <a:off x="2606675" y="3310889"/>
            <a:ext cx="1035685" cy="1118870"/>
          </a:xfrm>
          <a:prstGeom prst="arc">
            <a:avLst>
              <a:gd name="adj1" fmla="val 16200000"/>
              <a:gd name="adj2" fmla="val 21270506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392C779E-F0D7-416D-9834-D3591A24E2DD}"/>
              </a:ext>
            </a:extLst>
          </p:cNvPr>
          <p:cNvSpPr/>
          <p:nvPr/>
        </p:nvSpPr>
        <p:spPr>
          <a:xfrm>
            <a:off x="1967316" y="3307081"/>
            <a:ext cx="127637" cy="240030"/>
          </a:xfrm>
          <a:custGeom>
            <a:avLst/>
            <a:gdLst>
              <a:gd name="connsiteX0" fmla="*/ 106685 w 110495"/>
              <a:gd name="connsiteY0" fmla="*/ 0 h 120015"/>
              <a:gd name="connsiteX1" fmla="*/ 5 w 110495"/>
              <a:gd name="connsiteY1" fmla="*/ 60960 h 120015"/>
              <a:gd name="connsiteX2" fmla="*/ 110495 w 110495"/>
              <a:gd name="connsiteY2" fmla="*/ 120015 h 120015"/>
              <a:gd name="connsiteX0" fmla="*/ 116212 w 116212"/>
              <a:gd name="connsiteY0" fmla="*/ 0 h 142875"/>
              <a:gd name="connsiteX1" fmla="*/ 7 w 116212"/>
              <a:gd name="connsiteY1" fmla="*/ 83820 h 142875"/>
              <a:gd name="connsiteX2" fmla="*/ 110497 w 116212"/>
              <a:gd name="connsiteY2" fmla="*/ 142875 h 142875"/>
              <a:gd name="connsiteX0" fmla="*/ 116210 w 120020"/>
              <a:gd name="connsiteY0" fmla="*/ 0 h 171450"/>
              <a:gd name="connsiteX1" fmla="*/ 5 w 120020"/>
              <a:gd name="connsiteY1" fmla="*/ 83820 h 171450"/>
              <a:gd name="connsiteX2" fmla="*/ 120020 w 120020"/>
              <a:gd name="connsiteY2" fmla="*/ 171450 h 17145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0015 w 120015"/>
              <a:gd name="connsiteY0" fmla="*/ 0 h 200025"/>
              <a:gd name="connsiteX1" fmla="*/ 0 w 120015"/>
              <a:gd name="connsiteY1" fmla="*/ 112395 h 200025"/>
              <a:gd name="connsiteX2" fmla="*/ 120015 w 120015"/>
              <a:gd name="connsiteY2" fmla="*/ 200025 h 200025"/>
              <a:gd name="connsiteX0" fmla="*/ 120015 w 120015"/>
              <a:gd name="connsiteY0" fmla="*/ 0 h 200025"/>
              <a:gd name="connsiteX1" fmla="*/ 0 w 120015"/>
              <a:gd name="connsiteY1" fmla="*/ 112395 h 200025"/>
              <a:gd name="connsiteX2" fmla="*/ 120015 w 120015"/>
              <a:gd name="connsiteY2" fmla="*/ 200025 h 200025"/>
              <a:gd name="connsiteX0" fmla="*/ 120638 w 120638"/>
              <a:gd name="connsiteY0" fmla="*/ 0 h 177165"/>
              <a:gd name="connsiteX1" fmla="*/ 623 w 120638"/>
              <a:gd name="connsiteY1" fmla="*/ 112395 h 177165"/>
              <a:gd name="connsiteX2" fmla="*/ 74918 w 120638"/>
              <a:gd name="connsiteY2" fmla="*/ 177165 h 177165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12418 w 120038"/>
              <a:gd name="connsiteY0" fmla="*/ 0 h 228600"/>
              <a:gd name="connsiteX1" fmla="*/ 23 w 120038"/>
              <a:gd name="connsiteY1" fmla="*/ 112395 h 228600"/>
              <a:gd name="connsiteX2" fmla="*/ 120038 w 120038"/>
              <a:gd name="connsiteY2" fmla="*/ 228600 h 228600"/>
              <a:gd name="connsiteX0" fmla="*/ 127655 w 127655"/>
              <a:gd name="connsiteY0" fmla="*/ 0 h 236220"/>
              <a:gd name="connsiteX1" fmla="*/ 20 w 127655"/>
              <a:gd name="connsiteY1" fmla="*/ 120015 h 236220"/>
              <a:gd name="connsiteX2" fmla="*/ 120035 w 127655"/>
              <a:gd name="connsiteY2" fmla="*/ 236220 h 236220"/>
              <a:gd name="connsiteX0" fmla="*/ 127655 w 127655"/>
              <a:gd name="connsiteY0" fmla="*/ 0 h 236220"/>
              <a:gd name="connsiteX1" fmla="*/ 20 w 127655"/>
              <a:gd name="connsiteY1" fmla="*/ 120015 h 236220"/>
              <a:gd name="connsiteX2" fmla="*/ 120035 w 127655"/>
              <a:gd name="connsiteY2" fmla="*/ 236220 h 236220"/>
              <a:gd name="connsiteX0" fmla="*/ 127637 w 127637"/>
              <a:gd name="connsiteY0" fmla="*/ 0 h 240030"/>
              <a:gd name="connsiteX1" fmla="*/ 2 w 127637"/>
              <a:gd name="connsiteY1" fmla="*/ 120015 h 240030"/>
              <a:gd name="connsiteX2" fmla="*/ 125732 w 127637"/>
              <a:gd name="connsiteY2" fmla="*/ 240030 h 240030"/>
              <a:gd name="connsiteX0" fmla="*/ 127637 w 127637"/>
              <a:gd name="connsiteY0" fmla="*/ 0 h 240030"/>
              <a:gd name="connsiteX1" fmla="*/ 2 w 127637"/>
              <a:gd name="connsiteY1" fmla="*/ 120015 h 240030"/>
              <a:gd name="connsiteX2" fmla="*/ 125732 w 127637"/>
              <a:gd name="connsiteY2" fmla="*/ 240030 h 240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637" h="240030">
                <a:moveTo>
                  <a:pt x="127637" y="0"/>
                </a:moveTo>
                <a:cubicBezTo>
                  <a:pt x="53024" y="54769"/>
                  <a:pt x="319" y="80010"/>
                  <a:pt x="2" y="120015"/>
                </a:cubicBezTo>
                <a:cubicBezTo>
                  <a:pt x="-315" y="160020"/>
                  <a:pt x="53024" y="182562"/>
                  <a:pt x="125732" y="240030"/>
                </a:cubicBezTo>
              </a:path>
            </a:pathLst>
          </a:cu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BDC7A3FE-27DC-4D42-9983-921849D145D8}"/>
              </a:ext>
            </a:extLst>
          </p:cNvPr>
          <p:cNvCxnSpPr>
            <a:cxnSpLocks/>
            <a:stCxn id="55" idx="0"/>
          </p:cNvCxnSpPr>
          <p:nvPr/>
        </p:nvCxnSpPr>
        <p:spPr>
          <a:xfrm flipV="1">
            <a:off x="2094953" y="2979102"/>
            <a:ext cx="497433" cy="327979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27E4B174-8B37-4BED-9394-84FD342D1C29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2093048" y="3547111"/>
            <a:ext cx="499338" cy="363854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261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>
            <a:extLst>
              <a:ext uri="{FF2B5EF4-FFF2-40B4-BE49-F238E27FC236}">
                <a16:creationId xmlns:a16="http://schemas.microsoft.com/office/drawing/2014/main" id="{94838576-24D1-4414-817E-56279EFB2449}"/>
              </a:ext>
            </a:extLst>
          </p:cNvPr>
          <p:cNvGrpSpPr/>
          <p:nvPr/>
        </p:nvGrpSpPr>
        <p:grpSpPr>
          <a:xfrm>
            <a:off x="2220685" y="2561593"/>
            <a:ext cx="7607932" cy="2001520"/>
            <a:chOff x="2019303" y="2428240"/>
            <a:chExt cx="7607932" cy="2001520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8DE9D316-B041-4BE3-9343-AE06B34A1A43}"/>
                </a:ext>
              </a:extLst>
            </p:cNvPr>
            <p:cNvSpPr/>
            <p:nvPr/>
          </p:nvSpPr>
          <p:spPr>
            <a:xfrm>
              <a:off x="2606675" y="2428240"/>
              <a:ext cx="7020560" cy="2001520"/>
            </a:xfrm>
            <a:prstGeom prst="roundRect">
              <a:avLst>
                <a:gd name="adj" fmla="val 2681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112F7D32-8D3B-4991-BB7E-B4916B5D6E08}"/>
                </a:ext>
              </a:extLst>
            </p:cNvPr>
            <p:cNvSpPr/>
            <p:nvPr/>
          </p:nvSpPr>
          <p:spPr>
            <a:xfrm rot="16200000">
              <a:off x="1886786" y="3119570"/>
              <a:ext cx="923911" cy="658878"/>
            </a:xfrm>
            <a:prstGeom prst="triangle">
              <a:avLst>
                <a:gd name="adj" fmla="val 5248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弧形 7">
            <a:extLst>
              <a:ext uri="{FF2B5EF4-FFF2-40B4-BE49-F238E27FC236}">
                <a16:creationId xmlns:a16="http://schemas.microsoft.com/office/drawing/2014/main" id="{6C4ABCD9-774A-4FBA-A797-337B6FCA75C1}"/>
              </a:ext>
            </a:extLst>
          </p:cNvPr>
          <p:cNvSpPr/>
          <p:nvPr/>
        </p:nvSpPr>
        <p:spPr>
          <a:xfrm>
            <a:off x="8591550" y="2428241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2801804-1EC3-46CF-B082-83BE373B5BC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954780" y="2428241"/>
            <a:ext cx="515461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弧形 15">
            <a:extLst>
              <a:ext uri="{FF2B5EF4-FFF2-40B4-BE49-F238E27FC236}">
                <a16:creationId xmlns:a16="http://schemas.microsoft.com/office/drawing/2014/main" id="{E54B5E03-0F56-43F3-A43C-3A10828DAA85}"/>
              </a:ext>
            </a:extLst>
          </p:cNvPr>
          <p:cNvSpPr/>
          <p:nvPr/>
        </p:nvSpPr>
        <p:spPr>
          <a:xfrm flipH="1">
            <a:off x="2606675" y="2428241"/>
            <a:ext cx="1035685" cy="1118870"/>
          </a:xfrm>
          <a:prstGeom prst="arc">
            <a:avLst>
              <a:gd name="adj1" fmla="val 16200000"/>
              <a:gd name="adj2" fmla="val 21488948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4D4B7F9-9EE2-43E8-BFCC-76D7E8B0DF54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3124518" y="2428241"/>
            <a:ext cx="571182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>
            <a:extLst>
              <a:ext uri="{FF2B5EF4-FFF2-40B4-BE49-F238E27FC236}">
                <a16:creationId xmlns:a16="http://schemas.microsoft.com/office/drawing/2014/main" id="{56ADA237-070B-4B3C-BB2C-F7CC85C6470B}"/>
              </a:ext>
            </a:extLst>
          </p:cNvPr>
          <p:cNvSpPr/>
          <p:nvPr/>
        </p:nvSpPr>
        <p:spPr>
          <a:xfrm flipH="1">
            <a:off x="3798411" y="2393949"/>
            <a:ext cx="68580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8150D248-11B8-4920-B025-9297D8EFEC3D}"/>
              </a:ext>
            </a:extLst>
          </p:cNvPr>
          <p:cNvSpPr/>
          <p:nvPr/>
        </p:nvSpPr>
        <p:spPr>
          <a:xfrm flipV="1">
            <a:off x="8591549" y="3310889"/>
            <a:ext cx="1035685" cy="1118870"/>
          </a:xfrm>
          <a:prstGeom prst="arc">
            <a:avLst>
              <a:gd name="adj1" fmla="val 16200000"/>
              <a:gd name="adj2" fmla="val 21595874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641269F-3CDE-495B-A595-772631FBCE9F}"/>
              </a:ext>
            </a:extLst>
          </p:cNvPr>
          <p:cNvCxnSpPr>
            <a:cxnSpLocks/>
            <a:stCxn id="8" idx="2"/>
            <a:endCxn id="27" idx="2"/>
          </p:cNvCxnSpPr>
          <p:nvPr/>
        </p:nvCxnSpPr>
        <p:spPr>
          <a:xfrm flipH="1">
            <a:off x="9627234" y="2987054"/>
            <a:ext cx="1" cy="88389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755D007-D344-40BE-9D00-709007A9F1E9}"/>
              </a:ext>
            </a:extLst>
          </p:cNvPr>
          <p:cNvCxnSpPr>
            <a:cxnSpLocks/>
          </p:cNvCxnSpPr>
          <p:nvPr/>
        </p:nvCxnSpPr>
        <p:spPr>
          <a:xfrm>
            <a:off x="3261360" y="4429759"/>
            <a:ext cx="5181600" cy="0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弧形 34">
            <a:extLst>
              <a:ext uri="{FF2B5EF4-FFF2-40B4-BE49-F238E27FC236}">
                <a16:creationId xmlns:a16="http://schemas.microsoft.com/office/drawing/2014/main" id="{3F7F04AA-83DC-4DF2-9703-40CE93BC659E}"/>
              </a:ext>
            </a:extLst>
          </p:cNvPr>
          <p:cNvSpPr/>
          <p:nvPr/>
        </p:nvSpPr>
        <p:spPr>
          <a:xfrm flipH="1" flipV="1">
            <a:off x="2606675" y="3310889"/>
            <a:ext cx="1035685" cy="1118870"/>
          </a:xfrm>
          <a:prstGeom prst="arc">
            <a:avLst>
              <a:gd name="adj1" fmla="val 16200000"/>
              <a:gd name="adj2" fmla="val 21270506"/>
            </a:avLst>
          </a:prstGeom>
          <a:ln w="63500" cap="rnd">
            <a:solidFill>
              <a:schemeClr val="tx1">
                <a:alpha val="95000"/>
              </a:schemeClr>
            </a:solidFill>
            <a:round/>
            <a:headEnd type="none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392C779E-F0D7-416D-9834-D3591A24E2DD}"/>
              </a:ext>
            </a:extLst>
          </p:cNvPr>
          <p:cNvSpPr/>
          <p:nvPr/>
        </p:nvSpPr>
        <p:spPr>
          <a:xfrm>
            <a:off x="1967316" y="3307081"/>
            <a:ext cx="127637" cy="240030"/>
          </a:xfrm>
          <a:custGeom>
            <a:avLst/>
            <a:gdLst>
              <a:gd name="connsiteX0" fmla="*/ 106685 w 110495"/>
              <a:gd name="connsiteY0" fmla="*/ 0 h 120015"/>
              <a:gd name="connsiteX1" fmla="*/ 5 w 110495"/>
              <a:gd name="connsiteY1" fmla="*/ 60960 h 120015"/>
              <a:gd name="connsiteX2" fmla="*/ 110495 w 110495"/>
              <a:gd name="connsiteY2" fmla="*/ 120015 h 120015"/>
              <a:gd name="connsiteX0" fmla="*/ 116212 w 116212"/>
              <a:gd name="connsiteY0" fmla="*/ 0 h 142875"/>
              <a:gd name="connsiteX1" fmla="*/ 7 w 116212"/>
              <a:gd name="connsiteY1" fmla="*/ 83820 h 142875"/>
              <a:gd name="connsiteX2" fmla="*/ 110497 w 116212"/>
              <a:gd name="connsiteY2" fmla="*/ 142875 h 142875"/>
              <a:gd name="connsiteX0" fmla="*/ 116210 w 120020"/>
              <a:gd name="connsiteY0" fmla="*/ 0 h 171450"/>
              <a:gd name="connsiteX1" fmla="*/ 5 w 120020"/>
              <a:gd name="connsiteY1" fmla="*/ 83820 h 171450"/>
              <a:gd name="connsiteX2" fmla="*/ 120020 w 120020"/>
              <a:gd name="connsiteY2" fmla="*/ 171450 h 17145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1921 w 121921"/>
              <a:gd name="connsiteY0" fmla="*/ 0 h 182880"/>
              <a:gd name="connsiteX1" fmla="*/ 1 w 121921"/>
              <a:gd name="connsiteY1" fmla="*/ 95250 h 182880"/>
              <a:gd name="connsiteX2" fmla="*/ 120016 w 121921"/>
              <a:gd name="connsiteY2" fmla="*/ 182880 h 182880"/>
              <a:gd name="connsiteX0" fmla="*/ 120015 w 120015"/>
              <a:gd name="connsiteY0" fmla="*/ 0 h 200025"/>
              <a:gd name="connsiteX1" fmla="*/ 0 w 120015"/>
              <a:gd name="connsiteY1" fmla="*/ 112395 h 200025"/>
              <a:gd name="connsiteX2" fmla="*/ 120015 w 120015"/>
              <a:gd name="connsiteY2" fmla="*/ 200025 h 200025"/>
              <a:gd name="connsiteX0" fmla="*/ 120015 w 120015"/>
              <a:gd name="connsiteY0" fmla="*/ 0 h 200025"/>
              <a:gd name="connsiteX1" fmla="*/ 0 w 120015"/>
              <a:gd name="connsiteY1" fmla="*/ 112395 h 200025"/>
              <a:gd name="connsiteX2" fmla="*/ 120015 w 120015"/>
              <a:gd name="connsiteY2" fmla="*/ 200025 h 200025"/>
              <a:gd name="connsiteX0" fmla="*/ 120638 w 120638"/>
              <a:gd name="connsiteY0" fmla="*/ 0 h 177165"/>
              <a:gd name="connsiteX1" fmla="*/ 623 w 120638"/>
              <a:gd name="connsiteY1" fmla="*/ 112395 h 177165"/>
              <a:gd name="connsiteX2" fmla="*/ 74918 w 120638"/>
              <a:gd name="connsiteY2" fmla="*/ 177165 h 177165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0980"/>
              <a:gd name="connsiteX1" fmla="*/ 0 w 120015"/>
              <a:gd name="connsiteY1" fmla="*/ 112395 h 220980"/>
              <a:gd name="connsiteX2" fmla="*/ 120015 w 120015"/>
              <a:gd name="connsiteY2" fmla="*/ 220980 h 22098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20015 w 120015"/>
              <a:gd name="connsiteY0" fmla="*/ 0 h 228600"/>
              <a:gd name="connsiteX1" fmla="*/ 0 w 120015"/>
              <a:gd name="connsiteY1" fmla="*/ 112395 h 228600"/>
              <a:gd name="connsiteX2" fmla="*/ 120015 w 120015"/>
              <a:gd name="connsiteY2" fmla="*/ 228600 h 228600"/>
              <a:gd name="connsiteX0" fmla="*/ 112418 w 120038"/>
              <a:gd name="connsiteY0" fmla="*/ 0 h 228600"/>
              <a:gd name="connsiteX1" fmla="*/ 23 w 120038"/>
              <a:gd name="connsiteY1" fmla="*/ 112395 h 228600"/>
              <a:gd name="connsiteX2" fmla="*/ 120038 w 120038"/>
              <a:gd name="connsiteY2" fmla="*/ 228600 h 228600"/>
              <a:gd name="connsiteX0" fmla="*/ 127655 w 127655"/>
              <a:gd name="connsiteY0" fmla="*/ 0 h 236220"/>
              <a:gd name="connsiteX1" fmla="*/ 20 w 127655"/>
              <a:gd name="connsiteY1" fmla="*/ 120015 h 236220"/>
              <a:gd name="connsiteX2" fmla="*/ 120035 w 127655"/>
              <a:gd name="connsiteY2" fmla="*/ 236220 h 236220"/>
              <a:gd name="connsiteX0" fmla="*/ 127655 w 127655"/>
              <a:gd name="connsiteY0" fmla="*/ 0 h 236220"/>
              <a:gd name="connsiteX1" fmla="*/ 20 w 127655"/>
              <a:gd name="connsiteY1" fmla="*/ 120015 h 236220"/>
              <a:gd name="connsiteX2" fmla="*/ 120035 w 127655"/>
              <a:gd name="connsiteY2" fmla="*/ 236220 h 236220"/>
              <a:gd name="connsiteX0" fmla="*/ 127637 w 127637"/>
              <a:gd name="connsiteY0" fmla="*/ 0 h 240030"/>
              <a:gd name="connsiteX1" fmla="*/ 2 w 127637"/>
              <a:gd name="connsiteY1" fmla="*/ 120015 h 240030"/>
              <a:gd name="connsiteX2" fmla="*/ 125732 w 127637"/>
              <a:gd name="connsiteY2" fmla="*/ 240030 h 240030"/>
              <a:gd name="connsiteX0" fmla="*/ 127637 w 127637"/>
              <a:gd name="connsiteY0" fmla="*/ 0 h 240030"/>
              <a:gd name="connsiteX1" fmla="*/ 2 w 127637"/>
              <a:gd name="connsiteY1" fmla="*/ 120015 h 240030"/>
              <a:gd name="connsiteX2" fmla="*/ 125732 w 127637"/>
              <a:gd name="connsiteY2" fmla="*/ 240030 h 240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637" h="240030">
                <a:moveTo>
                  <a:pt x="127637" y="0"/>
                </a:moveTo>
                <a:cubicBezTo>
                  <a:pt x="53024" y="54769"/>
                  <a:pt x="319" y="80010"/>
                  <a:pt x="2" y="120015"/>
                </a:cubicBezTo>
                <a:cubicBezTo>
                  <a:pt x="-315" y="160020"/>
                  <a:pt x="53024" y="182562"/>
                  <a:pt x="125732" y="240030"/>
                </a:cubicBezTo>
              </a:path>
            </a:pathLst>
          </a:cu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BDC7A3FE-27DC-4D42-9983-921849D145D8}"/>
              </a:ext>
            </a:extLst>
          </p:cNvPr>
          <p:cNvCxnSpPr>
            <a:cxnSpLocks/>
            <a:stCxn id="55" idx="0"/>
          </p:cNvCxnSpPr>
          <p:nvPr/>
        </p:nvCxnSpPr>
        <p:spPr>
          <a:xfrm flipV="1">
            <a:off x="2094953" y="2979102"/>
            <a:ext cx="497433" cy="327979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27E4B174-8B37-4BED-9394-84FD342D1C29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2093048" y="3547111"/>
            <a:ext cx="499338" cy="363854"/>
          </a:xfrm>
          <a:prstGeom prst="line">
            <a:avLst/>
          </a:prstGeom>
          <a:ln w="635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80F31382-1E77-4289-9355-2889582912E6}"/>
              </a:ext>
            </a:extLst>
          </p:cNvPr>
          <p:cNvCxnSpPr>
            <a:cxnSpLocks/>
          </p:cNvCxnSpPr>
          <p:nvPr/>
        </p:nvCxnSpPr>
        <p:spPr>
          <a:xfrm>
            <a:off x="3866991" y="671804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: 空心 5">
            <a:extLst>
              <a:ext uri="{FF2B5EF4-FFF2-40B4-BE49-F238E27FC236}">
                <a16:creationId xmlns:a16="http://schemas.microsoft.com/office/drawing/2014/main" id="{787017ED-E72C-4509-9FD1-A9685E0D64AA}"/>
              </a:ext>
            </a:extLst>
          </p:cNvPr>
          <p:cNvSpPr/>
          <p:nvPr/>
        </p:nvSpPr>
        <p:spPr>
          <a:xfrm>
            <a:off x="6040312" y="737118"/>
            <a:ext cx="1644902" cy="1644902"/>
          </a:xfrm>
          <a:prstGeom prst="donut">
            <a:avLst>
              <a:gd name="adj" fmla="val 62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5E43B67E-0890-4E9C-9231-95FC23127255}"/>
              </a:ext>
            </a:extLst>
          </p:cNvPr>
          <p:cNvSpPr/>
          <p:nvPr/>
        </p:nvSpPr>
        <p:spPr>
          <a:xfrm>
            <a:off x="7812214" y="942731"/>
            <a:ext cx="1233677" cy="1233676"/>
          </a:xfrm>
          <a:prstGeom prst="donut">
            <a:avLst>
              <a:gd name="adj" fmla="val 8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圆: 空心 10">
            <a:extLst>
              <a:ext uri="{FF2B5EF4-FFF2-40B4-BE49-F238E27FC236}">
                <a16:creationId xmlns:a16="http://schemas.microsoft.com/office/drawing/2014/main" id="{2A5932E0-BD68-4044-AD26-C3289B7A8F16}"/>
              </a:ext>
            </a:extLst>
          </p:cNvPr>
          <p:cNvSpPr/>
          <p:nvPr/>
        </p:nvSpPr>
        <p:spPr>
          <a:xfrm>
            <a:off x="9172891" y="1148343"/>
            <a:ext cx="822452" cy="822451"/>
          </a:xfrm>
          <a:prstGeom prst="donut">
            <a:avLst>
              <a:gd name="adj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圆: 空心 11">
            <a:extLst>
              <a:ext uri="{FF2B5EF4-FFF2-40B4-BE49-F238E27FC236}">
                <a16:creationId xmlns:a16="http://schemas.microsoft.com/office/drawing/2014/main" id="{0A26D911-22F4-4CEB-8061-18A592576470}"/>
              </a:ext>
            </a:extLst>
          </p:cNvPr>
          <p:cNvSpPr/>
          <p:nvPr/>
        </p:nvSpPr>
        <p:spPr>
          <a:xfrm>
            <a:off x="10122343" y="1353956"/>
            <a:ext cx="411226" cy="411226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07F21279-21EF-4473-971E-71FA6EF84B75}"/>
              </a:ext>
            </a:extLst>
          </p:cNvPr>
          <p:cNvCxnSpPr>
            <a:cxnSpLocks/>
          </p:cNvCxnSpPr>
          <p:nvPr/>
        </p:nvCxnSpPr>
        <p:spPr>
          <a:xfrm rot="-4945263">
            <a:off x="3571249" y="632454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95792A43-BBCD-4177-A2C0-C50DBEA3FC42}"/>
              </a:ext>
            </a:extLst>
          </p:cNvPr>
          <p:cNvCxnSpPr>
            <a:cxnSpLocks/>
          </p:cNvCxnSpPr>
          <p:nvPr/>
        </p:nvCxnSpPr>
        <p:spPr>
          <a:xfrm rot="-1345263">
            <a:off x="3753198" y="396009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743C46C4-5685-426F-A1A5-8A62673AA71A}"/>
              </a:ext>
            </a:extLst>
          </p:cNvPr>
          <p:cNvCxnSpPr>
            <a:cxnSpLocks/>
          </p:cNvCxnSpPr>
          <p:nvPr/>
        </p:nvCxnSpPr>
        <p:spPr>
          <a:xfrm rot="2254737">
            <a:off x="4048940" y="435359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D904DD7D-05DD-47F8-AA2A-72328CEB19BA}"/>
              </a:ext>
            </a:extLst>
          </p:cNvPr>
          <p:cNvCxnSpPr>
            <a:cxnSpLocks/>
          </p:cNvCxnSpPr>
          <p:nvPr/>
        </p:nvCxnSpPr>
        <p:spPr>
          <a:xfrm rot="5854737">
            <a:off x="4162733" y="711154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7FC0AA45-2F37-4D59-93CF-DD482F759D7F}"/>
              </a:ext>
            </a:extLst>
          </p:cNvPr>
          <p:cNvCxnSpPr>
            <a:cxnSpLocks/>
          </p:cNvCxnSpPr>
          <p:nvPr/>
        </p:nvCxnSpPr>
        <p:spPr>
          <a:xfrm rot="9454737">
            <a:off x="3980784" y="947599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07F2867C-308B-450C-9084-23C4C7BDA6B5}"/>
              </a:ext>
            </a:extLst>
          </p:cNvPr>
          <p:cNvCxnSpPr>
            <a:cxnSpLocks/>
          </p:cNvCxnSpPr>
          <p:nvPr/>
        </p:nvCxnSpPr>
        <p:spPr>
          <a:xfrm rot="13054737">
            <a:off x="3685042" y="908249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F6670079-EC6F-459C-8961-D47F40080FC1}"/>
              </a:ext>
            </a:extLst>
          </p:cNvPr>
          <p:cNvCxnSpPr>
            <a:cxnSpLocks/>
          </p:cNvCxnSpPr>
          <p:nvPr/>
        </p:nvCxnSpPr>
        <p:spPr>
          <a:xfrm>
            <a:off x="10511326" y="4356113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9FB3EACF-1F93-47E2-85AE-35C04DB2CCDC}"/>
              </a:ext>
            </a:extLst>
          </p:cNvPr>
          <p:cNvCxnSpPr>
            <a:cxnSpLocks/>
          </p:cNvCxnSpPr>
          <p:nvPr/>
        </p:nvCxnSpPr>
        <p:spPr>
          <a:xfrm rot="-5388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E6EF244-9290-433A-AED6-7A085B11322B}"/>
              </a:ext>
            </a:extLst>
          </p:cNvPr>
          <p:cNvCxnSpPr>
            <a:cxnSpLocks/>
          </p:cNvCxnSpPr>
          <p:nvPr/>
        </p:nvCxnSpPr>
        <p:spPr>
          <a:xfrm rot="-540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563CBB7B-77F4-4F28-9400-F0EE6A2EA169}"/>
              </a:ext>
            </a:extLst>
          </p:cNvPr>
          <p:cNvCxnSpPr>
            <a:cxnSpLocks/>
          </p:cNvCxnSpPr>
          <p:nvPr/>
        </p:nvCxnSpPr>
        <p:spPr>
          <a:xfrm rot="-108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46A488A0-358D-4512-A779-636A6693E863}"/>
              </a:ext>
            </a:extLst>
          </p:cNvPr>
          <p:cNvCxnSpPr>
            <a:cxnSpLocks/>
          </p:cNvCxnSpPr>
          <p:nvPr/>
        </p:nvCxnSpPr>
        <p:spPr>
          <a:xfrm rot="324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810A7FD6-9A2F-4913-8887-597B093B2F81}"/>
              </a:ext>
            </a:extLst>
          </p:cNvPr>
          <p:cNvCxnSpPr>
            <a:cxnSpLocks/>
          </p:cNvCxnSpPr>
          <p:nvPr/>
        </p:nvCxnSpPr>
        <p:spPr>
          <a:xfrm rot="756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>
            <a:extLst>
              <a:ext uri="{FF2B5EF4-FFF2-40B4-BE49-F238E27FC236}">
                <a16:creationId xmlns:a16="http://schemas.microsoft.com/office/drawing/2014/main" id="{FF9F6253-A2B2-4A86-BEDA-B93668B3DCBD}"/>
              </a:ext>
            </a:extLst>
          </p:cNvPr>
          <p:cNvCxnSpPr>
            <a:cxnSpLocks/>
          </p:cNvCxnSpPr>
          <p:nvPr/>
        </p:nvCxnSpPr>
        <p:spPr>
          <a:xfrm rot="11880000">
            <a:off x="8288453" y="5199648"/>
            <a:ext cx="0" cy="281201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B42EECD8-8454-4D3E-B9A4-71B1402E190A}"/>
              </a:ext>
            </a:extLst>
          </p:cNvPr>
          <p:cNvCxnSpPr>
            <a:cxnSpLocks/>
          </p:cNvCxnSpPr>
          <p:nvPr/>
        </p:nvCxnSpPr>
        <p:spPr>
          <a:xfrm flipV="1">
            <a:off x="1222103" y="4107307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215D3648-1474-47E8-B241-B6027D38A487}"/>
              </a:ext>
            </a:extLst>
          </p:cNvPr>
          <p:cNvCxnSpPr>
            <a:cxnSpLocks/>
          </p:cNvCxnSpPr>
          <p:nvPr/>
        </p:nvCxnSpPr>
        <p:spPr>
          <a:xfrm>
            <a:off x="2664723" y="5165191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508C3368-3379-4CE6-9F29-22D6FB63F815}"/>
              </a:ext>
            </a:extLst>
          </p:cNvPr>
          <p:cNvCxnSpPr>
            <a:cxnSpLocks/>
          </p:cNvCxnSpPr>
          <p:nvPr/>
        </p:nvCxnSpPr>
        <p:spPr>
          <a:xfrm>
            <a:off x="2664723" y="5165191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5AE6DA49-F3A8-4E91-A8C5-FA0E4423063C}"/>
              </a:ext>
            </a:extLst>
          </p:cNvPr>
          <p:cNvCxnSpPr>
            <a:cxnSpLocks/>
          </p:cNvCxnSpPr>
          <p:nvPr/>
        </p:nvCxnSpPr>
        <p:spPr>
          <a:xfrm>
            <a:off x="2664723" y="5165191"/>
            <a:ext cx="163833" cy="139959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02822282-44D4-453E-9D8C-1DFE80D2C015}"/>
              </a:ext>
            </a:extLst>
          </p:cNvPr>
          <p:cNvCxnSpPr>
            <a:cxnSpLocks/>
          </p:cNvCxnSpPr>
          <p:nvPr/>
        </p:nvCxnSpPr>
        <p:spPr>
          <a:xfrm>
            <a:off x="4242905" y="5001584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45AD9E66-A908-4A0D-8E0C-3152F86E6B5A}"/>
              </a:ext>
            </a:extLst>
          </p:cNvPr>
          <p:cNvCxnSpPr>
            <a:cxnSpLocks/>
          </p:cNvCxnSpPr>
          <p:nvPr/>
        </p:nvCxnSpPr>
        <p:spPr>
          <a:xfrm>
            <a:off x="4007116" y="5001584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>
            <a:extLst>
              <a:ext uri="{FF2B5EF4-FFF2-40B4-BE49-F238E27FC236}">
                <a16:creationId xmlns:a16="http://schemas.microsoft.com/office/drawing/2014/main" id="{3572566E-D9B3-413E-A99E-2ECEEF3CBBC4}"/>
              </a:ext>
            </a:extLst>
          </p:cNvPr>
          <p:cNvCxnSpPr>
            <a:cxnSpLocks/>
          </p:cNvCxnSpPr>
          <p:nvPr/>
        </p:nvCxnSpPr>
        <p:spPr>
          <a:xfrm>
            <a:off x="4044547" y="4874107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B5856667-F1EB-4F42-98C9-D7D642CB66FE}"/>
              </a:ext>
            </a:extLst>
          </p:cNvPr>
          <p:cNvCxnSpPr>
            <a:cxnSpLocks/>
          </p:cNvCxnSpPr>
          <p:nvPr/>
        </p:nvCxnSpPr>
        <p:spPr>
          <a:xfrm>
            <a:off x="4144955" y="4787103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>
            <a:extLst>
              <a:ext uri="{FF2B5EF4-FFF2-40B4-BE49-F238E27FC236}">
                <a16:creationId xmlns:a16="http://schemas.microsoft.com/office/drawing/2014/main" id="{55F4B421-1FFE-44AB-8241-0B416C02598D}"/>
              </a:ext>
            </a:extLst>
          </p:cNvPr>
          <p:cNvCxnSpPr>
            <a:cxnSpLocks/>
          </p:cNvCxnSpPr>
          <p:nvPr/>
        </p:nvCxnSpPr>
        <p:spPr>
          <a:xfrm>
            <a:off x="4276461" y="4768195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>
            <a:extLst>
              <a:ext uri="{FF2B5EF4-FFF2-40B4-BE49-F238E27FC236}">
                <a16:creationId xmlns:a16="http://schemas.microsoft.com/office/drawing/2014/main" id="{436FD751-658A-4356-BF62-F19CA736AE9F}"/>
              </a:ext>
            </a:extLst>
          </p:cNvPr>
          <p:cNvCxnSpPr>
            <a:cxnSpLocks/>
          </p:cNvCxnSpPr>
          <p:nvPr/>
        </p:nvCxnSpPr>
        <p:spPr>
          <a:xfrm>
            <a:off x="4397314" y="4823387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>
            <a:extLst>
              <a:ext uri="{FF2B5EF4-FFF2-40B4-BE49-F238E27FC236}">
                <a16:creationId xmlns:a16="http://schemas.microsoft.com/office/drawing/2014/main" id="{B64F0148-9D51-4789-92C0-FB8169497A7A}"/>
              </a:ext>
            </a:extLst>
          </p:cNvPr>
          <p:cNvCxnSpPr>
            <a:cxnSpLocks/>
          </p:cNvCxnSpPr>
          <p:nvPr/>
        </p:nvCxnSpPr>
        <p:spPr>
          <a:xfrm>
            <a:off x="4469143" y="4935155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75EC10AA-163E-4F28-855F-19DB7868136F}"/>
              </a:ext>
            </a:extLst>
          </p:cNvPr>
          <p:cNvCxnSpPr>
            <a:cxnSpLocks/>
          </p:cNvCxnSpPr>
          <p:nvPr/>
        </p:nvCxnSpPr>
        <p:spPr>
          <a:xfrm>
            <a:off x="4469143" y="5068013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>
            <a:extLst>
              <a:ext uri="{FF2B5EF4-FFF2-40B4-BE49-F238E27FC236}">
                <a16:creationId xmlns:a16="http://schemas.microsoft.com/office/drawing/2014/main" id="{6BC5F358-EAB2-4D49-ADA6-31A77F614477}"/>
              </a:ext>
            </a:extLst>
          </p:cNvPr>
          <p:cNvCxnSpPr>
            <a:cxnSpLocks/>
          </p:cNvCxnSpPr>
          <p:nvPr/>
        </p:nvCxnSpPr>
        <p:spPr>
          <a:xfrm>
            <a:off x="4397314" y="5179781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>
            <a:extLst>
              <a:ext uri="{FF2B5EF4-FFF2-40B4-BE49-F238E27FC236}">
                <a16:creationId xmlns:a16="http://schemas.microsoft.com/office/drawing/2014/main" id="{DF992151-BB5F-4F11-832A-D76ACB954575}"/>
              </a:ext>
            </a:extLst>
          </p:cNvPr>
          <p:cNvCxnSpPr>
            <a:cxnSpLocks/>
          </p:cNvCxnSpPr>
          <p:nvPr/>
        </p:nvCxnSpPr>
        <p:spPr>
          <a:xfrm>
            <a:off x="4276461" y="5234973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>
            <a:extLst>
              <a:ext uri="{FF2B5EF4-FFF2-40B4-BE49-F238E27FC236}">
                <a16:creationId xmlns:a16="http://schemas.microsoft.com/office/drawing/2014/main" id="{8634C34D-3607-4329-A269-6070F0268268}"/>
              </a:ext>
            </a:extLst>
          </p:cNvPr>
          <p:cNvCxnSpPr>
            <a:cxnSpLocks/>
          </p:cNvCxnSpPr>
          <p:nvPr/>
        </p:nvCxnSpPr>
        <p:spPr>
          <a:xfrm>
            <a:off x="4144955" y="5216065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05F83060-752A-46D0-9BEC-A67A52825691}"/>
              </a:ext>
            </a:extLst>
          </p:cNvPr>
          <p:cNvCxnSpPr>
            <a:cxnSpLocks/>
          </p:cNvCxnSpPr>
          <p:nvPr/>
        </p:nvCxnSpPr>
        <p:spPr>
          <a:xfrm>
            <a:off x="4044547" y="5129061"/>
            <a:ext cx="235789" cy="0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>
            <a:extLst>
              <a:ext uri="{FF2B5EF4-FFF2-40B4-BE49-F238E27FC236}">
                <a16:creationId xmlns:a16="http://schemas.microsoft.com/office/drawing/2014/main" id="{69CBEACB-39E6-48BC-BDBE-B6B890A953F7}"/>
              </a:ext>
            </a:extLst>
          </p:cNvPr>
          <p:cNvCxnSpPr>
            <a:cxnSpLocks/>
          </p:cNvCxnSpPr>
          <p:nvPr/>
        </p:nvCxnSpPr>
        <p:spPr>
          <a:xfrm rot="-5400000" flipV="1">
            <a:off x="805261" y="4107307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>
            <a:extLst>
              <a:ext uri="{FF2B5EF4-FFF2-40B4-BE49-F238E27FC236}">
                <a16:creationId xmlns:a16="http://schemas.microsoft.com/office/drawing/2014/main" id="{8EFF35F8-9B70-43BD-9B50-BD73125C0B21}"/>
              </a:ext>
            </a:extLst>
          </p:cNvPr>
          <p:cNvCxnSpPr>
            <a:cxnSpLocks/>
          </p:cNvCxnSpPr>
          <p:nvPr/>
        </p:nvCxnSpPr>
        <p:spPr>
          <a:xfrm rot="-3436364" flipV="1">
            <a:off x="871433" y="3881945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>
            <a:extLst>
              <a:ext uri="{FF2B5EF4-FFF2-40B4-BE49-F238E27FC236}">
                <a16:creationId xmlns:a16="http://schemas.microsoft.com/office/drawing/2014/main" id="{016C7006-5311-4815-9EF5-D1873BF55599}"/>
              </a:ext>
            </a:extLst>
          </p:cNvPr>
          <p:cNvCxnSpPr>
            <a:cxnSpLocks/>
          </p:cNvCxnSpPr>
          <p:nvPr/>
        </p:nvCxnSpPr>
        <p:spPr>
          <a:xfrm rot="-1472727" flipV="1">
            <a:off x="1048941" y="3728134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>
            <a:extLst>
              <a:ext uri="{FF2B5EF4-FFF2-40B4-BE49-F238E27FC236}">
                <a16:creationId xmlns:a16="http://schemas.microsoft.com/office/drawing/2014/main" id="{D273E7A1-4E41-4F83-9A65-1F259D76AEC3}"/>
              </a:ext>
            </a:extLst>
          </p:cNvPr>
          <p:cNvCxnSpPr>
            <a:cxnSpLocks/>
          </p:cNvCxnSpPr>
          <p:nvPr/>
        </p:nvCxnSpPr>
        <p:spPr>
          <a:xfrm rot="490909" flipV="1">
            <a:off x="1281426" y="3694708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>
            <a:extLst>
              <a:ext uri="{FF2B5EF4-FFF2-40B4-BE49-F238E27FC236}">
                <a16:creationId xmlns:a16="http://schemas.microsoft.com/office/drawing/2014/main" id="{B2C5CA83-F134-4FD7-9754-A8CAEEAE42A6}"/>
              </a:ext>
            </a:extLst>
          </p:cNvPr>
          <p:cNvCxnSpPr>
            <a:cxnSpLocks/>
          </p:cNvCxnSpPr>
          <p:nvPr/>
        </p:nvCxnSpPr>
        <p:spPr>
          <a:xfrm rot="2454546" flipV="1">
            <a:off x="1495077" y="3792279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>
            <a:extLst>
              <a:ext uri="{FF2B5EF4-FFF2-40B4-BE49-F238E27FC236}">
                <a16:creationId xmlns:a16="http://schemas.microsoft.com/office/drawing/2014/main" id="{A4666F39-44E0-4D10-839F-8384F6FB3B9D}"/>
              </a:ext>
            </a:extLst>
          </p:cNvPr>
          <p:cNvCxnSpPr>
            <a:cxnSpLocks/>
          </p:cNvCxnSpPr>
          <p:nvPr/>
        </p:nvCxnSpPr>
        <p:spPr>
          <a:xfrm rot="4418182" flipV="1">
            <a:off x="1622060" y="3989869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12119212-CCBB-40A7-89DE-B5640E59E5F9}"/>
              </a:ext>
            </a:extLst>
          </p:cNvPr>
          <p:cNvCxnSpPr>
            <a:cxnSpLocks/>
          </p:cNvCxnSpPr>
          <p:nvPr/>
        </p:nvCxnSpPr>
        <p:spPr>
          <a:xfrm rot="6381818" flipV="1">
            <a:off x="1622060" y="4224745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607FF379-F076-47E9-A31A-D8EA12164671}"/>
              </a:ext>
            </a:extLst>
          </p:cNvPr>
          <p:cNvCxnSpPr>
            <a:cxnSpLocks/>
          </p:cNvCxnSpPr>
          <p:nvPr/>
        </p:nvCxnSpPr>
        <p:spPr>
          <a:xfrm rot="8345455" flipV="1">
            <a:off x="1495077" y="4422335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0A600857-CB8A-4711-A2E5-BDE582570938}"/>
              </a:ext>
            </a:extLst>
          </p:cNvPr>
          <p:cNvCxnSpPr>
            <a:cxnSpLocks/>
          </p:cNvCxnSpPr>
          <p:nvPr/>
        </p:nvCxnSpPr>
        <p:spPr>
          <a:xfrm rot="10309091" flipV="1">
            <a:off x="1281426" y="4519906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>
            <a:extLst>
              <a:ext uri="{FF2B5EF4-FFF2-40B4-BE49-F238E27FC236}">
                <a16:creationId xmlns:a16="http://schemas.microsoft.com/office/drawing/2014/main" id="{2CA7EB36-7DB6-4CAC-A0A2-7CB23EE2C554}"/>
              </a:ext>
            </a:extLst>
          </p:cNvPr>
          <p:cNvCxnSpPr>
            <a:cxnSpLocks/>
          </p:cNvCxnSpPr>
          <p:nvPr/>
        </p:nvCxnSpPr>
        <p:spPr>
          <a:xfrm rot="12272727" flipV="1">
            <a:off x="1048941" y="4486480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>
            <a:extLst>
              <a:ext uri="{FF2B5EF4-FFF2-40B4-BE49-F238E27FC236}">
                <a16:creationId xmlns:a16="http://schemas.microsoft.com/office/drawing/2014/main" id="{00E9497C-E599-4562-8AAB-660C058FDF85}"/>
              </a:ext>
            </a:extLst>
          </p:cNvPr>
          <p:cNvCxnSpPr>
            <a:cxnSpLocks/>
          </p:cNvCxnSpPr>
          <p:nvPr/>
        </p:nvCxnSpPr>
        <p:spPr>
          <a:xfrm rot="14236363" flipV="1">
            <a:off x="871433" y="4332669"/>
            <a:ext cx="1" cy="248806"/>
          </a:xfrm>
          <a:prstGeom prst="line">
            <a:avLst/>
          </a:prstGeom>
          <a:ln w="698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7636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17</Words>
  <Application>Microsoft Office PowerPoint</Application>
  <PresentationFormat>宽屏</PresentationFormat>
  <Paragraphs>10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汉仪铸字黑魔法W</vt:lpstr>
      <vt:lpstr>Arial</vt:lpstr>
      <vt:lpstr>Arial Rounded MT Bold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 haojie</dc:creator>
  <cp:lastModifiedBy>lv haojie</cp:lastModifiedBy>
  <cp:revision>15</cp:revision>
  <dcterms:created xsi:type="dcterms:W3CDTF">2019-11-24T23:30:49Z</dcterms:created>
  <dcterms:modified xsi:type="dcterms:W3CDTF">2019-11-25T01:28:55Z</dcterms:modified>
</cp:coreProperties>
</file>

<file path=docProps/thumbnail.jpeg>
</file>